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4"/>
  </p:sldMasterIdLst>
  <p:notesMasterIdLst>
    <p:notesMasterId r:id="rId14"/>
  </p:notesMasterIdLst>
  <p:sldIdLst>
    <p:sldId id="25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8" r:id="rId13"/>
  </p:sldIdLst>
  <p:sldSz cx="24384000" cy="13716000"/>
  <p:notesSz cx="6858000" cy="9144000"/>
  <p:embeddedFontLst>
    <p:embeddedFont>
      <p:font typeface="PKF Global Sans" panose="00000500000000000000" pitchFamily="50" charset="0"/>
      <p:regular r:id="rId15"/>
    </p:embeddedFont>
    <p:embeddedFont>
      <p:font typeface="PKF Global Sans Pro" pitchFamily="50" charset="0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E27"/>
    <a:srgbClr val="57B33E"/>
    <a:srgbClr val="7B7F84"/>
    <a:srgbClr val="A9B946"/>
    <a:srgbClr val="CADA4F"/>
    <a:srgbClr val="394E13"/>
    <a:srgbClr val="0F3780"/>
    <a:srgbClr val="202D09"/>
    <a:srgbClr val="0F388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4115D-8A18-4866-9B99-E7FA2664857A}" v="415" dt="2026-04-17T06:24:17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0" autoAdjust="0"/>
    <p:restoredTop sz="94660"/>
  </p:normalViewPr>
  <p:slideViewPr>
    <p:cSldViewPr snapToGrid="0">
      <p:cViewPr>
        <p:scale>
          <a:sx n="46" d="100"/>
          <a:sy n="46" d="100"/>
        </p:scale>
        <p:origin x="90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ttima Ua-ananta" userId="5147e501-d06a-4d04-8b3a-ef11165f6322" providerId="ADAL" clId="{75AA70AE-6835-46B1-A858-EF1FDD9EAC13}"/>
    <pc:docChg chg="undo custSel addSld delSld modSld sldOrd modMainMaster">
      <pc:chgData name="Krittima Ua-ananta" userId="5147e501-d06a-4d04-8b3a-ef11165f6322" providerId="ADAL" clId="{75AA70AE-6835-46B1-A858-EF1FDD9EAC13}" dt="2026-04-17T06:25:11.108" v="866" actId="700"/>
      <pc:docMkLst>
        <pc:docMk/>
      </pc:docMkLst>
      <pc:sldChg chg="delSp modSp mod modClrScheme chgLayout">
        <pc:chgData name="Krittima Ua-ananta" userId="5147e501-d06a-4d04-8b3a-ef11165f6322" providerId="ADAL" clId="{75AA70AE-6835-46B1-A858-EF1FDD9EAC13}" dt="2026-04-17T06:25:05.566" v="865" actId="478"/>
        <pc:sldMkLst>
          <pc:docMk/>
          <pc:sldMk cId="270913493" sldId="256"/>
        </pc:sldMkLst>
        <pc:spChg chg="mod ord">
          <ac:chgData name="Krittima Ua-ananta" userId="5147e501-d06a-4d04-8b3a-ef11165f6322" providerId="ADAL" clId="{75AA70AE-6835-46B1-A858-EF1FDD9EAC13}" dt="2026-04-17T06:24:59.341" v="861" actId="700"/>
          <ac:spMkLst>
            <pc:docMk/>
            <pc:sldMk cId="270913493" sldId="256"/>
            <ac:spMk id="2" creationId="{A230AE4C-E1C1-2562-0789-3DD1A2501A5C}"/>
          </ac:spMkLst>
        </pc:spChg>
        <pc:spChg chg="mod ord">
          <ac:chgData name="Krittima Ua-ananta" userId="5147e501-d06a-4d04-8b3a-ef11165f6322" providerId="ADAL" clId="{75AA70AE-6835-46B1-A858-EF1FDD9EAC13}" dt="2026-04-17T06:24:59.341" v="861" actId="700"/>
          <ac:spMkLst>
            <pc:docMk/>
            <pc:sldMk cId="270913493" sldId="256"/>
            <ac:spMk id="3" creationId="{7784A28D-A475-5E63-29CA-07D8479A2C71}"/>
          </ac:spMkLst>
        </pc:spChg>
        <pc:spChg chg="del mod">
          <ac:chgData name="Krittima Ua-ananta" userId="5147e501-d06a-4d04-8b3a-ef11165f6322" providerId="ADAL" clId="{75AA70AE-6835-46B1-A858-EF1FDD9EAC13}" dt="2026-04-17T06:25:05.566" v="865" actId="478"/>
          <ac:spMkLst>
            <pc:docMk/>
            <pc:sldMk cId="270913493" sldId="256"/>
            <ac:spMk id="5" creationId="{77B3B4E3-895F-7792-FAEA-6135E117C935}"/>
          </ac:spMkLst>
        </pc:spChg>
        <pc:picChg chg="del mod ord">
          <ac:chgData name="Krittima Ua-ananta" userId="5147e501-d06a-4d04-8b3a-ef11165f6322" providerId="ADAL" clId="{75AA70AE-6835-46B1-A858-EF1FDD9EAC13}" dt="2026-04-17T06:25:01.293" v="862" actId="478"/>
          <ac:picMkLst>
            <pc:docMk/>
            <pc:sldMk cId="270913493" sldId="256"/>
            <ac:picMk id="10" creationId="{FF02DD48-5AF3-9994-4F66-E33EF833EFB8}"/>
          </ac:picMkLst>
        </pc:picChg>
      </pc:sldChg>
      <pc:sldChg chg="add del modTransition">
        <pc:chgData name="Krittima Ua-ananta" userId="5147e501-d06a-4d04-8b3a-ef11165f6322" providerId="ADAL" clId="{75AA70AE-6835-46B1-A858-EF1FDD9EAC13}" dt="2026-04-17T05:14:08.212" v="12" actId="47"/>
        <pc:sldMkLst>
          <pc:docMk/>
          <pc:sldMk cId="3976889687" sldId="257"/>
        </pc:sldMkLst>
      </pc:sldChg>
      <pc:sldChg chg="del">
        <pc:chgData name="Krittima Ua-ananta" userId="5147e501-d06a-4d04-8b3a-ef11165f6322" providerId="ADAL" clId="{75AA70AE-6835-46B1-A858-EF1FDD9EAC13}" dt="2026-04-17T05:13:37.286" v="11" actId="47"/>
        <pc:sldMkLst>
          <pc:docMk/>
          <pc:sldMk cId="2516635778" sldId="258"/>
        </pc:sldMkLst>
      </pc:sldChg>
      <pc:sldChg chg="del">
        <pc:chgData name="Krittima Ua-ananta" userId="5147e501-d06a-4d04-8b3a-ef11165f6322" providerId="ADAL" clId="{75AA70AE-6835-46B1-A858-EF1FDD9EAC13}" dt="2026-04-17T05:13:37.286" v="11" actId="47"/>
        <pc:sldMkLst>
          <pc:docMk/>
          <pc:sldMk cId="2593281125" sldId="259"/>
        </pc:sldMkLst>
      </pc:sldChg>
      <pc:sldChg chg="del">
        <pc:chgData name="Krittima Ua-ananta" userId="5147e501-d06a-4d04-8b3a-ef11165f6322" providerId="ADAL" clId="{75AA70AE-6835-46B1-A858-EF1FDD9EAC13}" dt="2026-04-17T05:13:37.286" v="11" actId="47"/>
        <pc:sldMkLst>
          <pc:docMk/>
          <pc:sldMk cId="1340417305" sldId="260"/>
        </pc:sldMkLst>
      </pc:sldChg>
      <pc:sldChg chg="del">
        <pc:chgData name="Krittima Ua-ananta" userId="5147e501-d06a-4d04-8b3a-ef11165f6322" providerId="ADAL" clId="{75AA70AE-6835-46B1-A858-EF1FDD9EAC13}" dt="2026-04-17T05:25:50.981" v="48" actId="47"/>
        <pc:sldMkLst>
          <pc:docMk/>
          <pc:sldMk cId="2365350434" sldId="261"/>
        </pc:sldMkLst>
      </pc:sldChg>
      <pc:sldChg chg="del">
        <pc:chgData name="Krittima Ua-ananta" userId="5147e501-d06a-4d04-8b3a-ef11165f6322" providerId="ADAL" clId="{75AA70AE-6835-46B1-A858-EF1FDD9EAC13}" dt="2026-04-17T05:43:14.096" v="179" actId="47"/>
        <pc:sldMkLst>
          <pc:docMk/>
          <pc:sldMk cId="2232641914" sldId="262"/>
        </pc:sldMkLst>
      </pc:sldChg>
      <pc:sldChg chg="del">
        <pc:chgData name="Krittima Ua-ananta" userId="5147e501-d06a-4d04-8b3a-ef11165f6322" providerId="ADAL" clId="{75AA70AE-6835-46B1-A858-EF1FDD9EAC13}" dt="2026-04-17T05:43:14.096" v="179" actId="47"/>
        <pc:sldMkLst>
          <pc:docMk/>
          <pc:sldMk cId="115656859" sldId="263"/>
        </pc:sldMkLst>
      </pc:sldChg>
      <pc:sldChg chg="del">
        <pc:chgData name="Krittima Ua-ananta" userId="5147e501-d06a-4d04-8b3a-ef11165f6322" providerId="ADAL" clId="{75AA70AE-6835-46B1-A858-EF1FDD9EAC13}" dt="2026-04-17T05:43:14.096" v="179" actId="47"/>
        <pc:sldMkLst>
          <pc:docMk/>
          <pc:sldMk cId="2212408604" sldId="264"/>
        </pc:sldMkLst>
      </pc:sldChg>
      <pc:sldChg chg="del">
        <pc:chgData name="Krittima Ua-ananta" userId="5147e501-d06a-4d04-8b3a-ef11165f6322" providerId="ADAL" clId="{75AA70AE-6835-46B1-A858-EF1FDD9EAC13}" dt="2026-04-17T05:43:14.096" v="179" actId="47"/>
        <pc:sldMkLst>
          <pc:docMk/>
          <pc:sldMk cId="1865527948" sldId="265"/>
        </pc:sldMkLst>
      </pc:sldChg>
      <pc:sldChg chg="del">
        <pc:chgData name="Krittima Ua-ananta" userId="5147e501-d06a-4d04-8b3a-ef11165f6322" providerId="ADAL" clId="{75AA70AE-6835-46B1-A858-EF1FDD9EAC13}" dt="2026-04-17T05:43:14.096" v="179" actId="47"/>
        <pc:sldMkLst>
          <pc:docMk/>
          <pc:sldMk cId="3025986338" sldId="266"/>
        </pc:sldMkLst>
      </pc:sldChg>
      <pc:sldChg chg="del">
        <pc:chgData name="Krittima Ua-ananta" userId="5147e501-d06a-4d04-8b3a-ef11165f6322" providerId="ADAL" clId="{75AA70AE-6835-46B1-A858-EF1FDD9EAC13}" dt="2026-04-17T05:43:14.096" v="179" actId="47"/>
        <pc:sldMkLst>
          <pc:docMk/>
          <pc:sldMk cId="1854739264" sldId="267"/>
        </pc:sldMkLst>
      </pc:sldChg>
      <pc:sldChg chg="modSp mod modClrScheme chgLayout">
        <pc:chgData name="Krittima Ua-ananta" userId="5147e501-d06a-4d04-8b3a-ef11165f6322" providerId="ADAL" clId="{75AA70AE-6835-46B1-A858-EF1FDD9EAC13}" dt="2026-04-17T06:25:11.108" v="866" actId="700"/>
        <pc:sldMkLst>
          <pc:docMk/>
          <pc:sldMk cId="1654877696" sldId="268"/>
        </pc:sldMkLst>
        <pc:spChg chg="mod ord">
          <ac:chgData name="Krittima Ua-ananta" userId="5147e501-d06a-4d04-8b3a-ef11165f6322" providerId="ADAL" clId="{75AA70AE-6835-46B1-A858-EF1FDD9EAC13}" dt="2026-04-17T06:25:11.108" v="866" actId="700"/>
          <ac:spMkLst>
            <pc:docMk/>
            <pc:sldMk cId="1654877696" sldId="268"/>
            <ac:spMk id="2" creationId="{B1009A21-C2C4-6F00-B159-08E2FD51E97F}"/>
          </ac:spMkLst>
        </pc:spChg>
      </pc:sldChg>
      <pc:sldChg chg="del">
        <pc:chgData name="Krittima Ua-ananta" userId="5147e501-d06a-4d04-8b3a-ef11165f6322" providerId="ADAL" clId="{75AA70AE-6835-46B1-A858-EF1FDD9EAC13}" dt="2026-04-17T05:43:19.095" v="180" actId="47"/>
        <pc:sldMkLst>
          <pc:docMk/>
          <pc:sldMk cId="3540755467" sldId="269"/>
        </pc:sldMkLst>
      </pc:sldChg>
      <pc:sldChg chg="del">
        <pc:chgData name="Krittima Ua-ananta" userId="5147e501-d06a-4d04-8b3a-ef11165f6322" providerId="ADAL" clId="{75AA70AE-6835-46B1-A858-EF1FDD9EAC13}" dt="2026-04-17T05:43:20.047" v="181" actId="47"/>
        <pc:sldMkLst>
          <pc:docMk/>
          <pc:sldMk cId="4146622250" sldId="270"/>
        </pc:sldMkLst>
      </pc:sldChg>
      <pc:sldChg chg="del">
        <pc:chgData name="Krittima Ua-ananta" userId="5147e501-d06a-4d04-8b3a-ef11165f6322" providerId="ADAL" clId="{75AA70AE-6835-46B1-A858-EF1FDD9EAC13}" dt="2026-04-17T05:12:38.994" v="0" actId="47"/>
        <pc:sldMkLst>
          <pc:docMk/>
          <pc:sldMk cId="1481736974" sldId="271"/>
        </pc:sldMkLst>
      </pc:sldChg>
      <pc:sldChg chg="addSp delSp modSp add del mod modTransition modClrScheme chgLayout">
        <pc:chgData name="Krittima Ua-ananta" userId="5147e501-d06a-4d04-8b3a-ef11165f6322" providerId="ADAL" clId="{75AA70AE-6835-46B1-A858-EF1FDD9EAC13}" dt="2026-04-17T06:09:21.927" v="719" actId="207"/>
        <pc:sldMkLst>
          <pc:docMk/>
          <pc:sldMk cId="2531645928" sldId="271"/>
        </pc:sldMkLst>
        <pc:spChg chg="mod ord">
          <ac:chgData name="Krittima Ua-ananta" userId="5147e501-d06a-4d04-8b3a-ef11165f6322" providerId="ADAL" clId="{75AA70AE-6835-46B1-A858-EF1FDD9EAC13}" dt="2026-04-17T05:50:40.396" v="268" actId="1038"/>
          <ac:spMkLst>
            <pc:docMk/>
            <pc:sldMk cId="2531645928" sldId="271"/>
            <ac:spMk id="2" creationId="{E0ADBC53-84DE-9F3D-C2FB-ECF251BE4652}"/>
          </ac:spMkLst>
        </pc:spChg>
        <pc:spChg chg="mod">
          <ac:chgData name="Krittima Ua-ananta" userId="5147e501-d06a-4d04-8b3a-ef11165f6322" providerId="ADAL" clId="{75AA70AE-6835-46B1-A858-EF1FDD9EAC13}" dt="2026-04-17T05:50:44.572" v="276" actId="1037"/>
          <ac:spMkLst>
            <pc:docMk/>
            <pc:sldMk cId="2531645928" sldId="271"/>
            <ac:spMk id="7" creationId="{1257AD67-E3A7-CDF5-EF6C-D557BF55A4E3}"/>
          </ac:spMkLst>
        </pc:spChg>
        <pc:spChg chg="add mod ord">
          <ac:chgData name="Krittima Ua-ananta" userId="5147e501-d06a-4d04-8b3a-ef11165f6322" providerId="ADAL" clId="{75AA70AE-6835-46B1-A858-EF1FDD9EAC13}" dt="2026-04-17T05:31:13.197" v="91" actId="14100"/>
          <ac:spMkLst>
            <pc:docMk/>
            <pc:sldMk cId="2531645928" sldId="271"/>
            <ac:spMk id="16" creationId="{C4069E7F-AE1F-0AB6-8746-807D0DB66130}"/>
          </ac:spMkLst>
        </pc:spChg>
        <pc:spChg chg="add mod ord">
          <ac:chgData name="Krittima Ua-ananta" userId="5147e501-d06a-4d04-8b3a-ef11165f6322" providerId="ADAL" clId="{75AA70AE-6835-46B1-A858-EF1FDD9EAC13}" dt="2026-04-17T05:31:15.557" v="92" actId="1076"/>
          <ac:spMkLst>
            <pc:docMk/>
            <pc:sldMk cId="2531645928" sldId="271"/>
            <ac:spMk id="17" creationId="{0C53D068-437B-4B4B-F9AC-175E88E530C6}"/>
          </ac:spMkLst>
        </pc:spChg>
        <pc:spChg chg="add del mod ord">
          <ac:chgData name="Krittima Ua-ananta" userId="5147e501-d06a-4d04-8b3a-ef11165f6322" providerId="ADAL" clId="{75AA70AE-6835-46B1-A858-EF1FDD9EAC13}" dt="2026-04-17T05:29:07.006" v="72" actId="478"/>
          <ac:spMkLst>
            <pc:docMk/>
            <pc:sldMk cId="2531645928" sldId="271"/>
            <ac:spMk id="18" creationId="{94D62868-4CC4-9720-B21D-04BB29A4577F}"/>
          </ac:spMkLst>
        </pc:spChg>
        <pc:spChg chg="add mod">
          <ac:chgData name="Krittima Ua-ananta" userId="5147e501-d06a-4d04-8b3a-ef11165f6322" providerId="ADAL" clId="{75AA70AE-6835-46B1-A858-EF1FDD9EAC13}" dt="2026-04-17T05:29:47.465" v="79"/>
          <ac:spMkLst>
            <pc:docMk/>
            <pc:sldMk cId="2531645928" sldId="271"/>
            <ac:spMk id="19" creationId="{520D821D-82E9-2E3D-78D9-747337522962}"/>
          </ac:spMkLst>
        </pc:spChg>
        <pc:spChg chg="add mod">
          <ac:chgData name="Krittima Ua-ananta" userId="5147e501-d06a-4d04-8b3a-ef11165f6322" providerId="ADAL" clId="{75AA70AE-6835-46B1-A858-EF1FDD9EAC13}" dt="2026-04-17T05:29:18.010" v="74"/>
          <ac:spMkLst>
            <pc:docMk/>
            <pc:sldMk cId="2531645928" sldId="271"/>
            <ac:spMk id="20" creationId="{E0D088F5-7211-A096-36D8-97CBDAE150BE}"/>
          </ac:spMkLst>
        </pc:spChg>
        <pc:graphicFrameChg chg="add del mod">
          <ac:chgData name="Krittima Ua-ananta" userId="5147e501-d06a-4d04-8b3a-ef11165f6322" providerId="ADAL" clId="{75AA70AE-6835-46B1-A858-EF1FDD9EAC13}" dt="2026-04-17T05:16:54.672" v="28" actId="478"/>
          <ac:graphicFrameMkLst>
            <pc:docMk/>
            <pc:sldMk cId="2531645928" sldId="271"/>
            <ac:graphicFrameMk id="3" creationId="{1EE3107E-DA1C-1E99-83D4-4F869002F97A}"/>
          </ac:graphicFrameMkLst>
        </pc:graphicFrameChg>
        <pc:graphicFrameChg chg="add del mod">
          <ac:chgData name="Krittima Ua-ananta" userId="5147e501-d06a-4d04-8b3a-ef11165f6322" providerId="ADAL" clId="{75AA70AE-6835-46B1-A858-EF1FDD9EAC13}" dt="2026-04-17T05:16:54.672" v="28" actId="478"/>
          <ac:graphicFrameMkLst>
            <pc:docMk/>
            <pc:sldMk cId="2531645928" sldId="271"/>
            <ac:graphicFrameMk id="4" creationId="{11B10C6C-6E34-CE96-1018-0AF7850E5398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5:16:39.672" v="24"/>
          <ac:graphicFrameMkLst>
            <pc:docMk/>
            <pc:sldMk cId="2531645928" sldId="271"/>
            <ac:graphicFrameMk id="5" creationId="{13717812-EBFD-516C-1D04-9D894D7251EF}"/>
          </ac:graphicFrameMkLst>
        </pc:graphicFrameChg>
        <pc:graphicFrameChg chg="del">
          <ac:chgData name="Krittima Ua-ananta" userId="5147e501-d06a-4d04-8b3a-ef11165f6322" providerId="ADAL" clId="{75AA70AE-6835-46B1-A858-EF1FDD9EAC13}" dt="2026-04-17T05:15:26.805" v="16" actId="478"/>
          <ac:graphicFrameMkLst>
            <pc:docMk/>
            <pc:sldMk cId="2531645928" sldId="271"/>
            <ac:graphicFrameMk id="6" creationId="{318CC54C-CEF6-816A-9688-2873162947FF}"/>
          </ac:graphicFrameMkLst>
        </pc:graphicFrameChg>
        <pc:graphicFrameChg chg="del">
          <ac:chgData name="Krittima Ua-ananta" userId="5147e501-d06a-4d04-8b3a-ef11165f6322" providerId="ADAL" clId="{75AA70AE-6835-46B1-A858-EF1FDD9EAC13}" dt="2026-04-17T05:15:26.805" v="16" actId="478"/>
          <ac:graphicFrameMkLst>
            <pc:docMk/>
            <pc:sldMk cId="2531645928" sldId="271"/>
            <ac:graphicFrameMk id="8" creationId="{099FFA4D-2243-44A4-5AE7-AA328FB99B12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5:16:39.672" v="24"/>
          <ac:graphicFrameMkLst>
            <pc:docMk/>
            <pc:sldMk cId="2531645928" sldId="271"/>
            <ac:graphicFrameMk id="9" creationId="{BEA3D8D0-8E0C-61A7-E681-5A75F1CE69A4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5:16:48.142" v="25"/>
          <ac:graphicFrameMkLst>
            <pc:docMk/>
            <pc:sldMk cId="2531645928" sldId="271"/>
            <ac:graphicFrameMk id="10" creationId="{E7053605-AF8B-F4CF-3A80-7B1663746670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5:16:48.142" v="25"/>
          <ac:graphicFrameMkLst>
            <pc:docMk/>
            <pc:sldMk cId="2531645928" sldId="271"/>
            <ac:graphicFrameMk id="11" creationId="{6AB65A69-81BE-1B86-27FF-005938C5478F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5:17:04.875" v="29"/>
          <ac:graphicFrameMkLst>
            <pc:docMk/>
            <pc:sldMk cId="2531645928" sldId="271"/>
            <ac:graphicFrameMk id="12" creationId="{5C44C53F-684C-3AF1-1E51-2D66E2077222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5:17:04.875" v="29"/>
          <ac:graphicFrameMkLst>
            <pc:docMk/>
            <pc:sldMk cId="2531645928" sldId="271"/>
            <ac:graphicFrameMk id="13" creationId="{9431577B-FA02-30D0-0239-40211886CA8A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08:58.962" v="715" actId="207"/>
          <ac:graphicFrameMkLst>
            <pc:docMk/>
            <pc:sldMk cId="2531645928" sldId="271"/>
            <ac:graphicFrameMk id="14" creationId="{B1FF61A5-84BF-532A-45EA-D463CB660F9F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09:21.927" v="719" actId="207"/>
          <ac:graphicFrameMkLst>
            <pc:docMk/>
            <pc:sldMk cId="2531645928" sldId="271"/>
            <ac:graphicFrameMk id="15" creationId="{29A06A5C-8CF2-AB49-D14A-4D000D6AAF40}"/>
          </ac:graphicFrameMkLst>
        </pc:graphicFrameChg>
      </pc:sldChg>
      <pc:sldChg chg="del">
        <pc:chgData name="Krittima Ua-ananta" userId="5147e501-d06a-4d04-8b3a-ef11165f6322" providerId="ADAL" clId="{75AA70AE-6835-46B1-A858-EF1FDD9EAC13}" dt="2026-04-17T05:12:38.994" v="0" actId="47"/>
        <pc:sldMkLst>
          <pc:docMk/>
          <pc:sldMk cId="2679409580" sldId="272"/>
        </pc:sldMkLst>
      </pc:sldChg>
      <pc:sldChg chg="addSp delSp modSp new mod">
        <pc:chgData name="Krittima Ua-ananta" userId="5147e501-d06a-4d04-8b3a-ef11165f6322" providerId="ADAL" clId="{75AA70AE-6835-46B1-A858-EF1FDD9EAC13}" dt="2026-04-17T06:21:28.154" v="852" actId="404"/>
        <pc:sldMkLst>
          <pc:docMk/>
          <pc:sldMk cId="3001601422" sldId="272"/>
        </pc:sldMkLst>
        <pc:spChg chg="del">
          <ac:chgData name="Krittima Ua-ananta" userId="5147e501-d06a-4d04-8b3a-ef11165f6322" providerId="ADAL" clId="{75AA70AE-6835-46B1-A858-EF1FDD9EAC13}" dt="2026-04-17T05:43:30.716" v="183" actId="478"/>
          <ac:spMkLst>
            <pc:docMk/>
            <pc:sldMk cId="3001601422" sldId="272"/>
            <ac:spMk id="2" creationId="{1F912D86-8414-ACFE-81ED-A0A0B0BFB9C9}"/>
          </ac:spMkLst>
        </pc:spChg>
        <pc:spChg chg="del">
          <ac:chgData name="Krittima Ua-ananta" userId="5147e501-d06a-4d04-8b3a-ef11165f6322" providerId="ADAL" clId="{75AA70AE-6835-46B1-A858-EF1FDD9EAC13}" dt="2026-04-17T05:43:30.716" v="183" actId="478"/>
          <ac:spMkLst>
            <pc:docMk/>
            <pc:sldMk cId="3001601422" sldId="272"/>
            <ac:spMk id="5" creationId="{3D06136A-A135-02A0-2D04-502B7CF5E349}"/>
          </ac:spMkLst>
        </pc:spChg>
        <pc:spChg chg="add mod">
          <ac:chgData name="Krittima Ua-ananta" userId="5147e501-d06a-4d04-8b3a-ef11165f6322" providerId="ADAL" clId="{75AA70AE-6835-46B1-A858-EF1FDD9EAC13}" dt="2026-04-17T05:43:48.850" v="188"/>
          <ac:spMkLst>
            <pc:docMk/>
            <pc:sldMk cId="3001601422" sldId="272"/>
            <ac:spMk id="6" creationId="{2BBEA796-10BB-9561-007C-52C5AF6A73CE}"/>
          </ac:spMkLst>
        </pc:spChg>
        <pc:spChg chg="add mod">
          <ac:chgData name="Krittima Ua-ananta" userId="5147e501-d06a-4d04-8b3a-ef11165f6322" providerId="ADAL" clId="{75AA70AE-6835-46B1-A858-EF1FDD9EAC13}" dt="2026-04-17T05:43:52.201" v="191"/>
          <ac:spMkLst>
            <pc:docMk/>
            <pc:sldMk cId="3001601422" sldId="272"/>
            <ac:spMk id="8" creationId="{FC8023A0-BA35-B228-B9BD-41BD69ACE16E}"/>
          </ac:spMkLst>
        </pc:spChg>
        <pc:spChg chg="add mod">
          <ac:chgData name="Krittima Ua-ananta" userId="5147e501-d06a-4d04-8b3a-ef11165f6322" providerId="ADAL" clId="{75AA70AE-6835-46B1-A858-EF1FDD9EAC13}" dt="2026-04-17T05:45:10.069" v="210" actId="1076"/>
          <ac:spMkLst>
            <pc:docMk/>
            <pc:sldMk cId="3001601422" sldId="272"/>
            <ac:spMk id="10" creationId="{808B0F66-98CD-C18F-9775-3551D60E18C8}"/>
          </ac:spMkLst>
        </pc:spChg>
        <pc:spChg chg="add mod ord">
          <ac:chgData name="Krittima Ua-ananta" userId="5147e501-d06a-4d04-8b3a-ef11165f6322" providerId="ADAL" clId="{75AA70AE-6835-46B1-A858-EF1FDD9EAC13}" dt="2026-04-17T05:44:59.921" v="207" actId="167"/>
          <ac:spMkLst>
            <pc:docMk/>
            <pc:sldMk cId="3001601422" sldId="272"/>
            <ac:spMk id="12" creationId="{D422E2E8-336C-1560-EA75-E52E8F7EE95B}"/>
          </ac:spMkLst>
        </pc:spChg>
        <pc:graphicFrameChg chg="add mod">
          <ac:chgData name="Krittima Ua-ananta" userId="5147e501-d06a-4d04-8b3a-ef11165f6322" providerId="ADAL" clId="{75AA70AE-6835-46B1-A858-EF1FDD9EAC13}" dt="2026-04-17T05:43:48.422" v="187" actId="14100"/>
          <ac:graphicFrameMkLst>
            <pc:docMk/>
            <pc:sldMk cId="3001601422" sldId="272"/>
            <ac:graphicFrameMk id="7" creationId="{78031D64-EB64-3051-4634-66F7AD20AE98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5:43:50.183" v="190" actId="27636"/>
          <ac:graphicFrameMkLst>
            <pc:docMk/>
            <pc:sldMk cId="3001601422" sldId="272"/>
            <ac:graphicFrameMk id="9" creationId="{AF115329-22D1-F254-F9D9-3376766C0A82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21:28.154" v="852" actId="404"/>
          <ac:graphicFrameMkLst>
            <pc:docMk/>
            <pc:sldMk cId="3001601422" sldId="272"/>
            <ac:graphicFrameMk id="11" creationId="{0278B700-89FC-6074-252C-DA92AED64912}"/>
          </ac:graphicFrameMkLst>
        </pc:graphicFrameChg>
      </pc:sldChg>
      <pc:sldChg chg="modSp add del mod modTransition">
        <pc:chgData name="Krittima Ua-ananta" userId="5147e501-d06a-4d04-8b3a-ef11165f6322" providerId="ADAL" clId="{75AA70AE-6835-46B1-A858-EF1FDD9EAC13}" dt="2026-04-17T05:14:08.212" v="12" actId="47"/>
        <pc:sldMkLst>
          <pc:docMk/>
          <pc:sldMk cId="3845388815" sldId="272"/>
        </pc:sldMkLst>
        <pc:spChg chg="mod">
          <ac:chgData name="Krittima Ua-ananta" userId="5147e501-d06a-4d04-8b3a-ef11165f6322" providerId="ADAL" clId="{75AA70AE-6835-46B1-A858-EF1FDD9EAC13}" dt="2026-04-17T05:13:25.256" v="7" actId="27636"/>
          <ac:spMkLst>
            <pc:docMk/>
            <pc:sldMk cId="3845388815" sldId="272"/>
            <ac:spMk id="3" creationId="{79C7294A-4055-9447-B946-0B761FA24FD3}"/>
          </ac:spMkLst>
        </pc:spChg>
      </pc:sldChg>
      <pc:sldChg chg="addSp delSp modSp add mod ord">
        <pc:chgData name="Krittima Ua-ananta" userId="5147e501-d06a-4d04-8b3a-ef11165f6322" providerId="ADAL" clId="{75AA70AE-6835-46B1-A858-EF1FDD9EAC13}" dt="2026-04-17T06:21:24.102" v="851" actId="404"/>
        <pc:sldMkLst>
          <pc:docMk/>
          <pc:sldMk cId="1712142903" sldId="273"/>
        </pc:sldMkLst>
        <pc:spChg chg="mod">
          <ac:chgData name="Krittima Ua-ananta" userId="5147e501-d06a-4d04-8b3a-ef11165f6322" providerId="ADAL" clId="{75AA70AE-6835-46B1-A858-EF1FDD9EAC13}" dt="2026-04-17T05:50:33.916" v="262" actId="1038"/>
          <ac:spMkLst>
            <pc:docMk/>
            <pc:sldMk cId="1712142903" sldId="273"/>
            <ac:spMk id="2" creationId="{81E2DF04-34C5-2204-0D04-071E5F7A0A37}"/>
          </ac:spMkLst>
        </pc:spChg>
        <pc:spChg chg="mod">
          <ac:chgData name="Krittima Ua-ananta" userId="5147e501-d06a-4d04-8b3a-ef11165f6322" providerId="ADAL" clId="{75AA70AE-6835-46B1-A858-EF1FDD9EAC13}" dt="2026-04-17T05:50:57.391" v="280" actId="14100"/>
          <ac:spMkLst>
            <pc:docMk/>
            <pc:sldMk cId="1712142903" sldId="273"/>
            <ac:spMk id="7" creationId="{A74D50BF-A36A-6698-2D64-1F3456C4D871}"/>
          </ac:spMkLst>
        </pc:spChg>
        <pc:spChg chg="mod">
          <ac:chgData name="Krittima Ua-ananta" userId="5147e501-d06a-4d04-8b3a-ef11165f6322" providerId="ADAL" clId="{75AA70AE-6835-46B1-A858-EF1FDD9EAC13}" dt="2026-04-17T05:48:16.351" v="239" actId="1076"/>
          <ac:spMkLst>
            <pc:docMk/>
            <pc:sldMk cId="1712142903" sldId="273"/>
            <ac:spMk id="17" creationId="{14E3E0C2-36A4-6855-46A1-B872A16EB7C7}"/>
          </ac:spMkLst>
        </pc:spChg>
        <pc:graphicFrameChg chg="add mod">
          <ac:chgData name="Krittima Ua-ananta" userId="5147e501-d06a-4d04-8b3a-ef11165f6322" providerId="ADAL" clId="{75AA70AE-6835-46B1-A858-EF1FDD9EAC13}" dt="2026-04-17T05:48:01.405" v="231"/>
          <ac:graphicFrameMkLst>
            <pc:docMk/>
            <pc:sldMk cId="1712142903" sldId="273"/>
            <ac:graphicFrameMk id="3" creationId="{4AB910E5-F502-F34D-B545-8A0B405429D4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5:48:01.405" v="231"/>
          <ac:graphicFrameMkLst>
            <pc:docMk/>
            <pc:sldMk cId="1712142903" sldId="273"/>
            <ac:graphicFrameMk id="4" creationId="{E42DD990-6674-B934-4EEE-94696326C615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21:21.607" v="850" actId="404"/>
          <ac:graphicFrameMkLst>
            <pc:docMk/>
            <pc:sldMk cId="1712142903" sldId="273"/>
            <ac:graphicFrameMk id="5" creationId="{6AF61D2A-D302-3753-F6F5-224BE9DF60E6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21:24.102" v="851" actId="404"/>
          <ac:graphicFrameMkLst>
            <pc:docMk/>
            <pc:sldMk cId="1712142903" sldId="273"/>
            <ac:graphicFrameMk id="6" creationId="{C409DA3D-4CA0-E93E-69C9-D5BE01193D2B}"/>
          </ac:graphicFrameMkLst>
        </pc:graphicFrameChg>
        <pc:graphicFrameChg chg="del">
          <ac:chgData name="Krittima Ua-ananta" userId="5147e501-d06a-4d04-8b3a-ef11165f6322" providerId="ADAL" clId="{75AA70AE-6835-46B1-A858-EF1FDD9EAC13}" dt="2026-04-17T05:48:00.206" v="230" actId="478"/>
          <ac:graphicFrameMkLst>
            <pc:docMk/>
            <pc:sldMk cId="1712142903" sldId="273"/>
            <ac:graphicFrameMk id="14" creationId="{596E7C8F-A7ED-CAB3-5869-C4037E3CAAE0}"/>
          </ac:graphicFrameMkLst>
        </pc:graphicFrameChg>
        <pc:graphicFrameChg chg="del">
          <ac:chgData name="Krittima Ua-ananta" userId="5147e501-d06a-4d04-8b3a-ef11165f6322" providerId="ADAL" clId="{75AA70AE-6835-46B1-A858-EF1FDD9EAC13}" dt="2026-04-17T05:48:00.206" v="230" actId="478"/>
          <ac:graphicFrameMkLst>
            <pc:docMk/>
            <pc:sldMk cId="1712142903" sldId="273"/>
            <ac:graphicFrameMk id="15" creationId="{1BE9FCEA-D86A-DF79-5B9A-96B018CB00EE}"/>
          </ac:graphicFrameMkLst>
        </pc:graphicFrameChg>
      </pc:sldChg>
      <pc:sldChg chg="modSp add del mod modTransition">
        <pc:chgData name="Krittima Ua-ananta" userId="5147e501-d06a-4d04-8b3a-ef11165f6322" providerId="ADAL" clId="{75AA70AE-6835-46B1-A858-EF1FDD9EAC13}" dt="2026-04-17T05:14:08.212" v="12" actId="47"/>
        <pc:sldMkLst>
          <pc:docMk/>
          <pc:sldMk cId="3415244405" sldId="273"/>
        </pc:sldMkLst>
        <pc:spChg chg="mod">
          <ac:chgData name="Krittima Ua-ananta" userId="5147e501-d06a-4d04-8b3a-ef11165f6322" providerId="ADAL" clId="{75AA70AE-6835-46B1-A858-EF1FDD9EAC13}" dt="2026-04-17T05:13:25.260" v="8" actId="27636"/>
          <ac:spMkLst>
            <pc:docMk/>
            <pc:sldMk cId="3415244405" sldId="273"/>
            <ac:spMk id="7" creationId="{63FDC2B2-4A16-E042-51C8-6A5EF45AF2F7}"/>
          </ac:spMkLst>
        </pc:spChg>
      </pc:sldChg>
      <pc:sldChg chg="addSp delSp modSp add mod">
        <pc:chgData name="Krittima Ua-ananta" userId="5147e501-d06a-4d04-8b3a-ef11165f6322" providerId="ADAL" clId="{75AA70AE-6835-46B1-A858-EF1FDD9EAC13}" dt="2026-04-17T06:08:31.879" v="712" actId="207"/>
        <pc:sldMkLst>
          <pc:docMk/>
          <pc:sldMk cId="1242552857" sldId="274"/>
        </pc:sldMkLst>
        <pc:spChg chg="mod">
          <ac:chgData name="Krittima Ua-ananta" userId="5147e501-d06a-4d04-8b3a-ef11165f6322" providerId="ADAL" clId="{75AA70AE-6835-46B1-A858-EF1FDD9EAC13}" dt="2026-04-17T05:55:42.526" v="317" actId="14100"/>
          <ac:spMkLst>
            <pc:docMk/>
            <pc:sldMk cId="1242552857" sldId="274"/>
            <ac:spMk id="2" creationId="{EF7B7065-9BF0-7380-75B2-BAEAA24FA88F}"/>
          </ac:spMkLst>
        </pc:spChg>
        <pc:spChg chg="mod">
          <ac:chgData name="Krittima Ua-ananta" userId="5147e501-d06a-4d04-8b3a-ef11165f6322" providerId="ADAL" clId="{75AA70AE-6835-46B1-A858-EF1FDD9EAC13}" dt="2026-04-17T05:55:34.598" v="316"/>
          <ac:spMkLst>
            <pc:docMk/>
            <pc:sldMk cId="1242552857" sldId="274"/>
            <ac:spMk id="7" creationId="{FE33DCC6-6423-78E9-9E3F-0234F53E388F}"/>
          </ac:spMkLst>
        </pc:spChg>
        <pc:graphicFrameChg chg="add mod">
          <ac:chgData name="Krittima Ua-ananta" userId="5147e501-d06a-4d04-8b3a-ef11165f6322" providerId="ADAL" clId="{75AA70AE-6835-46B1-A858-EF1FDD9EAC13}" dt="2026-04-17T05:55:51.917" v="318"/>
          <ac:graphicFrameMkLst>
            <pc:docMk/>
            <pc:sldMk cId="1242552857" sldId="274"/>
            <ac:graphicFrameMk id="3" creationId="{7003657C-5425-6D1B-002E-D4D4D77A8CB7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5:55:51.917" v="318"/>
          <ac:graphicFrameMkLst>
            <pc:docMk/>
            <pc:sldMk cId="1242552857" sldId="274"/>
            <ac:graphicFrameMk id="4" creationId="{34BFD11D-438A-DA09-1FE2-91A24B4D2D2E}"/>
          </ac:graphicFrameMkLst>
        </pc:graphicFrameChg>
        <pc:graphicFrameChg chg="del">
          <ac:chgData name="Krittima Ua-ananta" userId="5147e501-d06a-4d04-8b3a-ef11165f6322" providerId="ADAL" clId="{75AA70AE-6835-46B1-A858-EF1FDD9EAC13}" dt="2026-04-17T05:55:09.742" v="314" actId="478"/>
          <ac:graphicFrameMkLst>
            <pc:docMk/>
            <pc:sldMk cId="1242552857" sldId="274"/>
            <ac:graphicFrameMk id="5" creationId="{7754075E-AAB7-8746-3C54-2D8E63392279}"/>
          </ac:graphicFrameMkLst>
        </pc:graphicFrameChg>
        <pc:graphicFrameChg chg="del">
          <ac:chgData name="Krittima Ua-ananta" userId="5147e501-d06a-4d04-8b3a-ef11165f6322" providerId="ADAL" clId="{75AA70AE-6835-46B1-A858-EF1FDD9EAC13}" dt="2026-04-17T05:55:09.742" v="314" actId="478"/>
          <ac:graphicFrameMkLst>
            <pc:docMk/>
            <pc:sldMk cId="1242552857" sldId="274"/>
            <ac:graphicFrameMk id="6" creationId="{16E02B3F-2B52-9DE8-7D23-020CCE334F22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05:43.751" v="686" actId="14100"/>
          <ac:graphicFrameMkLst>
            <pc:docMk/>
            <pc:sldMk cId="1242552857" sldId="274"/>
            <ac:graphicFrameMk id="8" creationId="{E6D9F129-9CE1-8189-D824-22D815C3266E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08:31.879" v="712" actId="207"/>
          <ac:graphicFrameMkLst>
            <pc:docMk/>
            <pc:sldMk cId="1242552857" sldId="274"/>
            <ac:graphicFrameMk id="9" creationId="{DDED14CA-396E-6771-5270-91A86F52E412}"/>
          </ac:graphicFrameMkLst>
        </pc:graphicFrameChg>
      </pc:sldChg>
      <pc:sldChg chg="add del modTransition">
        <pc:chgData name="Krittima Ua-ananta" userId="5147e501-d06a-4d04-8b3a-ef11165f6322" providerId="ADAL" clId="{75AA70AE-6835-46B1-A858-EF1FDD9EAC13}" dt="2026-04-17T05:14:08.212" v="12" actId="47"/>
        <pc:sldMkLst>
          <pc:docMk/>
          <pc:sldMk cId="3717017055" sldId="274"/>
        </pc:sldMkLst>
      </pc:sldChg>
      <pc:sldChg chg="modSp add del mod modTransition">
        <pc:chgData name="Krittima Ua-ananta" userId="5147e501-d06a-4d04-8b3a-ef11165f6322" providerId="ADAL" clId="{75AA70AE-6835-46B1-A858-EF1FDD9EAC13}" dt="2026-04-17T05:14:08.212" v="12" actId="47"/>
        <pc:sldMkLst>
          <pc:docMk/>
          <pc:sldMk cId="269353912" sldId="275"/>
        </pc:sldMkLst>
        <pc:spChg chg="mod">
          <ac:chgData name="Krittima Ua-ananta" userId="5147e501-d06a-4d04-8b3a-ef11165f6322" providerId="ADAL" clId="{75AA70AE-6835-46B1-A858-EF1FDD9EAC13}" dt="2026-04-17T05:13:25.262" v="9" actId="27636"/>
          <ac:spMkLst>
            <pc:docMk/>
            <pc:sldMk cId="269353912" sldId="275"/>
            <ac:spMk id="3" creationId="{A0D26C1E-2568-8AC0-2030-8524E04CDFDE}"/>
          </ac:spMkLst>
        </pc:spChg>
      </pc:sldChg>
      <pc:sldChg chg="addSp delSp modSp add mod">
        <pc:chgData name="Krittima Ua-ananta" userId="5147e501-d06a-4d04-8b3a-ef11165f6322" providerId="ADAL" clId="{75AA70AE-6835-46B1-A858-EF1FDD9EAC13}" dt="2026-04-17T06:08:39.383" v="713" actId="207"/>
        <pc:sldMkLst>
          <pc:docMk/>
          <pc:sldMk cId="3014361671" sldId="275"/>
        </pc:sldMkLst>
        <pc:spChg chg="mod">
          <ac:chgData name="Krittima Ua-ananta" userId="5147e501-d06a-4d04-8b3a-ef11165f6322" providerId="ADAL" clId="{75AA70AE-6835-46B1-A858-EF1FDD9EAC13}" dt="2026-04-17T06:02:32.422" v="569"/>
          <ac:spMkLst>
            <pc:docMk/>
            <pc:sldMk cId="3014361671" sldId="275"/>
            <ac:spMk id="2" creationId="{DD506C08-F78C-D371-3F8D-E4A2815AED9E}"/>
          </ac:spMkLst>
        </pc:spChg>
        <pc:spChg chg="mod">
          <ac:chgData name="Krittima Ua-ananta" userId="5147e501-d06a-4d04-8b3a-ef11165f6322" providerId="ADAL" clId="{75AA70AE-6835-46B1-A858-EF1FDD9EAC13}" dt="2026-04-17T06:02:52.285" v="573" actId="20577"/>
          <ac:spMkLst>
            <pc:docMk/>
            <pc:sldMk cId="3014361671" sldId="275"/>
            <ac:spMk id="7" creationId="{ACB6E954-D275-9BBC-EB78-3B310E0AC65D}"/>
          </ac:spMkLst>
        </pc:spChg>
        <pc:spChg chg="ord">
          <ac:chgData name="Krittima Ua-ananta" userId="5147e501-d06a-4d04-8b3a-ef11165f6322" providerId="ADAL" clId="{75AA70AE-6835-46B1-A858-EF1FDD9EAC13}" dt="2026-04-17T06:04:29.870" v="669" actId="167"/>
          <ac:spMkLst>
            <pc:docMk/>
            <pc:sldMk cId="3014361671" sldId="275"/>
            <ac:spMk id="16" creationId="{8714D81B-D66A-D8EA-B457-F8F02BB42362}"/>
          </ac:spMkLst>
        </pc:spChg>
        <pc:spChg chg="ord">
          <ac:chgData name="Krittima Ua-ananta" userId="5147e501-d06a-4d04-8b3a-ef11165f6322" providerId="ADAL" clId="{75AA70AE-6835-46B1-A858-EF1FDD9EAC13}" dt="2026-04-17T06:04:29.870" v="669" actId="167"/>
          <ac:spMkLst>
            <pc:docMk/>
            <pc:sldMk cId="3014361671" sldId="275"/>
            <ac:spMk id="17" creationId="{6AFE3A91-DF47-25CA-F67D-603493BB80D6}"/>
          </ac:spMkLst>
        </pc:spChg>
        <pc:grpChg chg="add del mod ord">
          <ac:chgData name="Krittima Ua-ananta" userId="5147e501-d06a-4d04-8b3a-ef11165f6322" providerId="ADAL" clId="{75AA70AE-6835-46B1-A858-EF1FDD9EAC13}" dt="2026-04-17T06:04:58.110" v="682" actId="478"/>
          <ac:grpSpMkLst>
            <pc:docMk/>
            <pc:sldMk cId="3014361671" sldId="275"/>
            <ac:grpSpMk id="18" creationId="{107E5EBD-D177-120E-F039-A289795CD797}"/>
          </ac:grpSpMkLst>
        </pc:grpChg>
        <pc:graphicFrameChg chg="add mod">
          <ac:chgData name="Krittima Ua-ananta" userId="5147e501-d06a-4d04-8b3a-ef11165f6322" providerId="ADAL" clId="{75AA70AE-6835-46B1-A858-EF1FDD9EAC13}" dt="2026-04-17T06:03:00.621" v="574"/>
          <ac:graphicFrameMkLst>
            <pc:docMk/>
            <pc:sldMk cId="3014361671" sldId="275"/>
            <ac:graphicFrameMk id="3" creationId="{85962445-CBFA-7902-C523-306FDAE32B5C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03:00.621" v="574"/>
          <ac:graphicFrameMkLst>
            <pc:docMk/>
            <pc:sldMk cId="3014361671" sldId="275"/>
            <ac:graphicFrameMk id="4" creationId="{B9A12B40-1E09-7D0A-8469-011295237D71}"/>
          </ac:graphicFrameMkLst>
        </pc:graphicFrameChg>
        <pc:graphicFrameChg chg="del">
          <ac:chgData name="Krittima Ua-ananta" userId="5147e501-d06a-4d04-8b3a-ef11165f6322" providerId="ADAL" clId="{75AA70AE-6835-46B1-A858-EF1FDD9EAC13}" dt="2026-04-17T06:02:19.810" v="568" actId="478"/>
          <ac:graphicFrameMkLst>
            <pc:docMk/>
            <pc:sldMk cId="3014361671" sldId="275"/>
            <ac:graphicFrameMk id="8" creationId="{8E122A1D-570F-68BC-BEBD-E198A1CFFF1A}"/>
          </ac:graphicFrameMkLst>
        </pc:graphicFrameChg>
        <pc:graphicFrameChg chg="del">
          <ac:chgData name="Krittima Ua-ananta" userId="5147e501-d06a-4d04-8b3a-ef11165f6322" providerId="ADAL" clId="{75AA70AE-6835-46B1-A858-EF1FDD9EAC13}" dt="2026-04-17T06:02:19.810" v="568" actId="478"/>
          <ac:graphicFrameMkLst>
            <pc:docMk/>
            <pc:sldMk cId="3014361671" sldId="275"/>
            <ac:graphicFrameMk id="9" creationId="{739A7349-655A-8AEC-45FD-FE496F101711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03:19.472" v="579"/>
          <ac:graphicFrameMkLst>
            <pc:docMk/>
            <pc:sldMk cId="3014361671" sldId="275"/>
            <ac:graphicFrameMk id="10" creationId="{F65D21C6-E53D-C629-24B2-3DD95F9FF6A0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03:19.472" v="579"/>
          <ac:graphicFrameMkLst>
            <pc:docMk/>
            <pc:sldMk cId="3014361671" sldId="275"/>
            <ac:graphicFrameMk id="11" creationId="{7FD359A6-AB14-A683-76DE-6C37CB5A935F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07:16.307" v="707" actId="207"/>
          <ac:graphicFrameMkLst>
            <pc:docMk/>
            <pc:sldMk cId="3014361671" sldId="275"/>
            <ac:graphicFrameMk id="12" creationId="{0FFDF845-3998-0918-CBD7-7CC68DEC3603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08:39.383" v="713" actId="207"/>
          <ac:graphicFrameMkLst>
            <pc:docMk/>
            <pc:sldMk cId="3014361671" sldId="275"/>
            <ac:graphicFrameMk id="13" creationId="{C0733D9A-6008-D19D-A54C-0010BBE3FB7A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04:14.847" v="667" actId="164"/>
          <ac:graphicFrameMkLst>
            <pc:docMk/>
            <pc:sldMk cId="3014361671" sldId="275"/>
            <ac:graphicFrameMk id="14" creationId="{8A700283-20E7-DC4B-3C45-0E2DDE37FAF6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04:14.847" v="667" actId="164"/>
          <ac:graphicFrameMkLst>
            <pc:docMk/>
            <pc:sldMk cId="3014361671" sldId="275"/>
            <ac:graphicFrameMk id="15" creationId="{982BF3A6-3BC6-1F83-BA26-8FF649379CCD}"/>
          </ac:graphicFrameMkLst>
        </pc:graphicFrameChg>
        <pc:picChg chg="add del mod">
          <ac:chgData name="Krittima Ua-ananta" userId="5147e501-d06a-4d04-8b3a-ef11165f6322" providerId="ADAL" clId="{75AA70AE-6835-46B1-A858-EF1FDD9EAC13}" dt="2026-04-17T06:03:18.957" v="578" actId="478"/>
          <ac:picMkLst>
            <pc:docMk/>
            <pc:sldMk cId="3014361671" sldId="275"/>
            <ac:picMk id="6" creationId="{746FF4DB-060B-9666-6191-1D3570B273D0}"/>
          </ac:picMkLst>
        </pc:picChg>
      </pc:sldChg>
      <pc:sldChg chg="modSp add del mod modTransition">
        <pc:chgData name="Krittima Ua-ananta" userId="5147e501-d06a-4d04-8b3a-ef11165f6322" providerId="ADAL" clId="{75AA70AE-6835-46B1-A858-EF1FDD9EAC13}" dt="2026-04-17T05:14:08.212" v="12" actId="47"/>
        <pc:sldMkLst>
          <pc:docMk/>
          <pc:sldMk cId="3353868913" sldId="276"/>
        </pc:sldMkLst>
        <pc:spChg chg="mod">
          <ac:chgData name="Krittima Ua-ananta" userId="5147e501-d06a-4d04-8b3a-ef11165f6322" providerId="ADAL" clId="{75AA70AE-6835-46B1-A858-EF1FDD9EAC13}" dt="2026-04-17T05:13:25.264" v="10" actId="27636"/>
          <ac:spMkLst>
            <pc:docMk/>
            <pc:sldMk cId="3353868913" sldId="276"/>
            <ac:spMk id="8" creationId="{D89A03DA-29FA-7B49-F286-857AE1CD3A0F}"/>
          </ac:spMkLst>
        </pc:spChg>
      </pc:sldChg>
      <pc:sldChg chg="addSp delSp modSp add mod ord">
        <pc:chgData name="Krittima Ua-ananta" userId="5147e501-d06a-4d04-8b3a-ef11165f6322" providerId="ADAL" clId="{75AA70AE-6835-46B1-A858-EF1FDD9EAC13}" dt="2026-04-17T06:21:11.719" v="849" actId="404"/>
        <pc:sldMkLst>
          <pc:docMk/>
          <pc:sldMk cId="4094911942" sldId="276"/>
        </pc:sldMkLst>
        <pc:spChg chg="mod">
          <ac:chgData name="Krittima Ua-ananta" userId="5147e501-d06a-4d04-8b3a-ef11165f6322" providerId="ADAL" clId="{75AA70AE-6835-46B1-A858-EF1FDD9EAC13}" dt="2026-04-17T06:12:11.989" v="743" actId="14100"/>
          <ac:spMkLst>
            <pc:docMk/>
            <pc:sldMk cId="4094911942" sldId="276"/>
            <ac:spMk id="2" creationId="{016A649C-E7CD-E308-5758-AACC4EA10315}"/>
          </ac:spMkLst>
        </pc:spChg>
        <pc:spChg chg="mod">
          <ac:chgData name="Krittima Ua-ananta" userId="5147e501-d06a-4d04-8b3a-ef11165f6322" providerId="ADAL" clId="{75AA70AE-6835-46B1-A858-EF1FDD9EAC13}" dt="2026-04-17T06:12:34.301" v="750" actId="1076"/>
          <ac:spMkLst>
            <pc:docMk/>
            <pc:sldMk cId="4094911942" sldId="276"/>
            <ac:spMk id="7" creationId="{9C9B4CA4-A81D-559B-E829-AB28C182B044}"/>
          </ac:spMkLst>
        </pc:spChg>
        <pc:spChg chg="mod">
          <ac:chgData name="Krittima Ua-ananta" userId="5147e501-d06a-4d04-8b3a-ef11165f6322" providerId="ADAL" clId="{75AA70AE-6835-46B1-A858-EF1FDD9EAC13}" dt="2026-04-17T06:11:46.720" v="738" actId="1076"/>
          <ac:spMkLst>
            <pc:docMk/>
            <pc:sldMk cId="4094911942" sldId="276"/>
            <ac:spMk id="16" creationId="{569C40F2-2101-FFA2-0BBA-18815C5F30EE}"/>
          </ac:spMkLst>
        </pc:spChg>
        <pc:graphicFrameChg chg="add mod">
          <ac:chgData name="Krittima Ua-ananta" userId="5147e501-d06a-4d04-8b3a-ef11165f6322" providerId="ADAL" clId="{75AA70AE-6835-46B1-A858-EF1FDD9EAC13}" dt="2026-04-17T06:11:35.600" v="731"/>
          <ac:graphicFrameMkLst>
            <pc:docMk/>
            <pc:sldMk cId="4094911942" sldId="276"/>
            <ac:graphicFrameMk id="3" creationId="{412BC028-B5A1-D0E0-B702-F2723C4B02C7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11:35.600" v="731"/>
          <ac:graphicFrameMkLst>
            <pc:docMk/>
            <pc:sldMk cId="4094911942" sldId="276"/>
            <ac:graphicFrameMk id="4" creationId="{39EBD419-C262-5D33-588D-0513039E26AB}"/>
          </ac:graphicFrameMkLst>
        </pc:graphicFrameChg>
        <pc:graphicFrameChg chg="del">
          <ac:chgData name="Krittima Ua-ananta" userId="5147e501-d06a-4d04-8b3a-ef11165f6322" providerId="ADAL" clId="{75AA70AE-6835-46B1-A858-EF1FDD9EAC13}" dt="2026-04-17T06:10:26.669" v="723" actId="478"/>
          <ac:graphicFrameMkLst>
            <pc:docMk/>
            <pc:sldMk cId="4094911942" sldId="276"/>
            <ac:graphicFrameMk id="5" creationId="{6FB7DFF1-6F23-9DF6-6914-6F01B8FD5587}"/>
          </ac:graphicFrameMkLst>
        </pc:graphicFrameChg>
        <pc:graphicFrameChg chg="del">
          <ac:chgData name="Krittima Ua-ananta" userId="5147e501-d06a-4d04-8b3a-ef11165f6322" providerId="ADAL" clId="{75AA70AE-6835-46B1-A858-EF1FDD9EAC13}" dt="2026-04-17T06:10:26.669" v="723" actId="478"/>
          <ac:graphicFrameMkLst>
            <pc:docMk/>
            <pc:sldMk cId="4094911942" sldId="276"/>
            <ac:graphicFrameMk id="6" creationId="{A5B8957C-EA46-2C9F-F6BB-ECA570B7DBDE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11:41.022" v="734"/>
          <ac:graphicFrameMkLst>
            <pc:docMk/>
            <pc:sldMk cId="4094911942" sldId="276"/>
            <ac:graphicFrameMk id="10" creationId="{3E46EBF3-F6E7-FC4B-6349-DF1356C701B7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11:41.022" v="734"/>
          <ac:graphicFrameMkLst>
            <pc:docMk/>
            <pc:sldMk cId="4094911942" sldId="276"/>
            <ac:graphicFrameMk id="11" creationId="{0AD4541D-6345-A0BE-BC22-0517AC0471C8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21:08.510" v="848" actId="404"/>
          <ac:graphicFrameMkLst>
            <pc:docMk/>
            <pc:sldMk cId="4094911942" sldId="276"/>
            <ac:graphicFrameMk id="12" creationId="{5ECC8280-CCEC-8941-0353-5CA817EBF972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21:11.719" v="849" actId="404"/>
          <ac:graphicFrameMkLst>
            <pc:docMk/>
            <pc:sldMk cId="4094911942" sldId="276"/>
            <ac:graphicFrameMk id="13" creationId="{AE578812-905C-D287-4274-D456DD588BD3}"/>
          </ac:graphicFrameMkLst>
        </pc:graphicFrameChg>
        <pc:picChg chg="add del">
          <ac:chgData name="Krittima Ua-ananta" userId="5147e501-d06a-4d04-8b3a-ef11165f6322" providerId="ADAL" clId="{75AA70AE-6835-46B1-A858-EF1FDD9EAC13}" dt="2026-04-17T06:11:39.969" v="733" actId="22"/>
          <ac:picMkLst>
            <pc:docMk/>
            <pc:sldMk cId="4094911942" sldId="276"/>
            <ac:picMk id="9" creationId="{8CA203CF-A87E-73EC-E85B-2E3D1D5F5B27}"/>
          </ac:picMkLst>
        </pc:picChg>
      </pc:sldChg>
      <pc:sldChg chg="addSp delSp modSp add mod ord">
        <pc:chgData name="Krittima Ua-ananta" userId="5147e501-d06a-4d04-8b3a-ef11165f6322" providerId="ADAL" clId="{75AA70AE-6835-46B1-A858-EF1FDD9EAC13}" dt="2026-04-17T06:21:03.447" v="847" actId="404"/>
        <pc:sldMkLst>
          <pc:docMk/>
          <pc:sldMk cId="3326909811" sldId="277"/>
        </pc:sldMkLst>
        <pc:spChg chg="mod">
          <ac:chgData name="Krittima Ua-ananta" userId="5147e501-d06a-4d04-8b3a-ef11165f6322" providerId="ADAL" clId="{75AA70AE-6835-46B1-A858-EF1FDD9EAC13}" dt="2026-04-17T06:17:35.222" v="809"/>
          <ac:spMkLst>
            <pc:docMk/>
            <pc:sldMk cId="3326909811" sldId="277"/>
            <ac:spMk id="2" creationId="{72BB82E2-4F93-EFED-560B-F7FB4E1FB27B}"/>
          </ac:spMkLst>
        </pc:spChg>
        <pc:spChg chg="mod">
          <ac:chgData name="Krittima Ua-ananta" userId="5147e501-d06a-4d04-8b3a-ef11165f6322" providerId="ADAL" clId="{75AA70AE-6835-46B1-A858-EF1FDD9EAC13}" dt="2026-04-17T06:17:50.409" v="810"/>
          <ac:spMkLst>
            <pc:docMk/>
            <pc:sldMk cId="3326909811" sldId="277"/>
            <ac:spMk id="7" creationId="{3CB03AB6-559E-9DF4-1D2E-2C37DDE180B6}"/>
          </ac:spMkLst>
        </pc:spChg>
        <pc:graphicFrameChg chg="add mod">
          <ac:chgData name="Krittima Ua-ananta" userId="5147e501-d06a-4d04-8b3a-ef11165f6322" providerId="ADAL" clId="{75AA70AE-6835-46B1-A858-EF1FDD9EAC13}" dt="2026-04-17T06:18:04.367" v="811"/>
          <ac:graphicFrameMkLst>
            <pc:docMk/>
            <pc:sldMk cId="3326909811" sldId="277"/>
            <ac:graphicFrameMk id="3" creationId="{89ED3B05-2ADF-E084-5152-3038F6AB86D7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18:04.367" v="811"/>
          <ac:graphicFrameMkLst>
            <pc:docMk/>
            <pc:sldMk cId="3326909811" sldId="277"/>
            <ac:graphicFrameMk id="4" creationId="{3A248C4F-3A7F-15F1-AF1E-F649D04FF857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21:03.447" v="847" actId="404"/>
          <ac:graphicFrameMkLst>
            <pc:docMk/>
            <pc:sldMk cId="3326909811" sldId="277"/>
            <ac:graphicFrameMk id="5" creationId="{31DBA577-6A56-3B49-681E-C5D8427DB296}"/>
          </ac:graphicFrameMkLst>
        </pc:graphicFrameChg>
        <pc:graphicFrameChg chg="add mod">
          <ac:chgData name="Krittima Ua-ananta" userId="5147e501-d06a-4d04-8b3a-ef11165f6322" providerId="ADAL" clId="{75AA70AE-6835-46B1-A858-EF1FDD9EAC13}" dt="2026-04-17T06:20:33.987" v="838" actId="207"/>
          <ac:graphicFrameMkLst>
            <pc:docMk/>
            <pc:sldMk cId="3326909811" sldId="277"/>
            <ac:graphicFrameMk id="6" creationId="{C06E8C3D-8749-3B99-9A14-CF29F7015575}"/>
          </ac:graphicFrameMkLst>
        </pc:graphicFrameChg>
        <pc:graphicFrameChg chg="del">
          <ac:chgData name="Krittima Ua-ananta" userId="5147e501-d06a-4d04-8b3a-ef11165f6322" providerId="ADAL" clId="{75AA70AE-6835-46B1-A858-EF1FDD9EAC13}" dt="2026-04-17T06:17:26.141" v="808" actId="478"/>
          <ac:graphicFrameMkLst>
            <pc:docMk/>
            <pc:sldMk cId="3326909811" sldId="277"/>
            <ac:graphicFrameMk id="12" creationId="{117FFE64-9F4D-420E-7659-2A802F65C0D0}"/>
          </ac:graphicFrameMkLst>
        </pc:graphicFrameChg>
        <pc:graphicFrameChg chg="del">
          <ac:chgData name="Krittima Ua-ananta" userId="5147e501-d06a-4d04-8b3a-ef11165f6322" providerId="ADAL" clId="{75AA70AE-6835-46B1-A858-EF1FDD9EAC13}" dt="2026-04-17T06:17:26.141" v="808" actId="478"/>
          <ac:graphicFrameMkLst>
            <pc:docMk/>
            <pc:sldMk cId="3326909811" sldId="277"/>
            <ac:graphicFrameMk id="13" creationId="{7C3B41AB-84DF-F8EC-3700-4318236E7B98}"/>
          </ac:graphicFrameMkLst>
        </pc:graphicFrameChg>
      </pc:sldChg>
      <pc:sldMasterChg chg="modSldLayout">
        <pc:chgData name="Krittima Ua-ananta" userId="5147e501-d06a-4d04-8b3a-ef11165f6322" providerId="ADAL" clId="{75AA70AE-6835-46B1-A858-EF1FDD9EAC13}" dt="2026-04-17T06:24:52.142" v="860" actId="6549"/>
        <pc:sldMasterMkLst>
          <pc:docMk/>
          <pc:sldMasterMk cId="2500684304" sldId="2147483660"/>
        </pc:sldMasterMkLst>
        <pc:sldLayoutChg chg="addSp delSp modSp mod">
          <pc:chgData name="Krittima Ua-ananta" userId="5147e501-d06a-4d04-8b3a-ef11165f6322" providerId="ADAL" clId="{75AA70AE-6835-46B1-A858-EF1FDD9EAC13}" dt="2026-04-17T06:24:02.015" v="856" actId="20577"/>
          <pc:sldLayoutMkLst>
            <pc:docMk/>
            <pc:sldMasterMk cId="2500684304" sldId="2147483660"/>
            <pc:sldLayoutMk cId="3799356956" sldId="2147483679"/>
          </pc:sldLayoutMkLst>
          <pc:spChg chg="mod">
            <ac:chgData name="Krittima Ua-ananta" userId="5147e501-d06a-4d04-8b3a-ef11165f6322" providerId="ADAL" clId="{75AA70AE-6835-46B1-A858-EF1FDD9EAC13}" dt="2026-04-17T06:24:02.015" v="856" actId="20577"/>
            <ac:spMkLst>
              <pc:docMk/>
              <pc:sldMasterMk cId="2500684304" sldId="2147483660"/>
              <pc:sldLayoutMk cId="3799356956" sldId="2147483679"/>
              <ac:spMk id="12" creationId="{9862613D-C636-A440-A897-9322D843B72B}"/>
            </ac:spMkLst>
          </pc:spChg>
          <pc:picChg chg="add mod">
            <ac:chgData name="Krittima Ua-ananta" userId="5147e501-d06a-4d04-8b3a-ef11165f6322" providerId="ADAL" clId="{75AA70AE-6835-46B1-A858-EF1FDD9EAC13}" dt="2026-04-17T06:23:53.350" v="854"/>
            <ac:picMkLst>
              <pc:docMk/>
              <pc:sldMasterMk cId="2500684304" sldId="2147483660"/>
              <pc:sldLayoutMk cId="3799356956" sldId="2147483679"/>
              <ac:picMk id="4" creationId="{69ACD145-2AC7-5292-7314-83D834BDEB13}"/>
            </ac:picMkLst>
          </pc:picChg>
          <pc:picChg chg="del">
            <ac:chgData name="Krittima Ua-ananta" userId="5147e501-d06a-4d04-8b3a-ef11165f6322" providerId="ADAL" clId="{75AA70AE-6835-46B1-A858-EF1FDD9EAC13}" dt="2026-04-17T06:23:50.303" v="853" actId="478"/>
            <ac:picMkLst>
              <pc:docMk/>
              <pc:sldMasterMk cId="2500684304" sldId="2147483660"/>
              <pc:sldLayoutMk cId="3799356956" sldId="2147483679"/>
              <ac:picMk id="11" creationId="{C9A3CB9A-E405-ABBF-2036-DAF1035AA5CC}"/>
            </ac:picMkLst>
          </pc:picChg>
        </pc:sldLayoutChg>
        <pc:sldLayoutChg chg="modSp mod">
          <pc:chgData name="Krittima Ua-ananta" userId="5147e501-d06a-4d04-8b3a-ef11165f6322" providerId="ADAL" clId="{75AA70AE-6835-46B1-A858-EF1FDD9EAC13}" dt="2026-04-17T06:24:52.142" v="860" actId="6549"/>
          <pc:sldLayoutMkLst>
            <pc:docMk/>
            <pc:sldMasterMk cId="2500684304" sldId="2147483660"/>
            <pc:sldLayoutMk cId="3344294493" sldId="2147483680"/>
          </pc:sldLayoutMkLst>
          <pc:spChg chg="mod">
            <ac:chgData name="Krittima Ua-ananta" userId="5147e501-d06a-4d04-8b3a-ef11165f6322" providerId="ADAL" clId="{75AA70AE-6835-46B1-A858-EF1FDD9EAC13}" dt="2026-04-17T06:24:39.909" v="858" actId="2711"/>
            <ac:spMkLst>
              <pc:docMk/>
              <pc:sldMasterMk cId="2500684304" sldId="2147483660"/>
              <pc:sldLayoutMk cId="3344294493" sldId="2147483680"/>
              <ac:spMk id="11" creationId="{96E72EB9-6B82-3D5A-1EF2-7C95DCED7BBB}"/>
            </ac:spMkLst>
          </pc:spChg>
          <pc:spChg chg="mod">
            <ac:chgData name="Krittima Ua-ananta" userId="5147e501-d06a-4d04-8b3a-ef11165f6322" providerId="ADAL" clId="{75AA70AE-6835-46B1-A858-EF1FDD9EAC13}" dt="2026-04-17T06:24:39.909" v="858" actId="2711"/>
            <ac:spMkLst>
              <pc:docMk/>
              <pc:sldMasterMk cId="2500684304" sldId="2147483660"/>
              <pc:sldLayoutMk cId="3344294493" sldId="2147483680"/>
              <ac:spMk id="12" creationId="{C90B7436-AF84-2B2C-D70D-6DE69B9D96B7}"/>
            </ac:spMkLst>
          </pc:spChg>
          <pc:spChg chg="mod">
            <ac:chgData name="Krittima Ua-ananta" userId="5147e501-d06a-4d04-8b3a-ef11165f6322" providerId="ADAL" clId="{75AA70AE-6835-46B1-A858-EF1FDD9EAC13}" dt="2026-04-17T06:24:52.142" v="860" actId="6549"/>
            <ac:spMkLst>
              <pc:docMk/>
              <pc:sldMasterMk cId="2500684304" sldId="2147483660"/>
              <pc:sldLayoutMk cId="3344294493" sldId="2147483680"/>
              <ac:spMk id="13" creationId="{06FB639A-050E-59E9-2FE8-366AC067B409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54-432D-A39E-B4352EA87460}"/>
              </c:ext>
            </c:extLst>
          </c:dPt>
          <c:dPt>
            <c:idx val="1"/>
            <c:bubble3D val="0"/>
            <c:spPr>
              <a:solidFill>
                <a:srgbClr val="394E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54-432D-A39E-B4352EA87460}"/>
              </c:ext>
            </c:extLst>
          </c:dPt>
          <c:dPt>
            <c:idx val="2"/>
            <c:bubble3D val="0"/>
            <c:spPr>
              <a:solidFill>
                <a:srgbClr val="CADA4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54-432D-A39E-B4352EA87460}"/>
              </c:ext>
            </c:extLst>
          </c:dPt>
          <c:dPt>
            <c:idx val="3"/>
            <c:bubble3D val="0"/>
            <c:spPr>
              <a:solidFill>
                <a:srgbClr val="A9B9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54-432D-A39E-B4352EA874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Small (&lt;100 staff or &lt;U$50m revenue)</c:v>
                </c:pt>
                <c:pt idx="1">
                  <c:v>Medium (100–999 staff or U$50m–U$1bn) </c:v>
                </c:pt>
                <c:pt idx="2">
                  <c:v>Large  (&gt;1,000 staff or &gt;U$1bn revenue) </c:v>
                </c:pt>
                <c:pt idx="3">
                  <c:v>Other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</c:v>
                </c:pt>
                <c:pt idx="1">
                  <c:v>31</c:v>
                </c:pt>
                <c:pt idx="2">
                  <c:v>16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54-432D-A39E-B4352EA874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F3780"/>
                </a:solidFill>
                <a:latin typeface="PKF Global Sans Pro" pitchFamily="50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F3780"/>
              </a:solidFill>
              <a:latin typeface="PKF Global Sans Pro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57B33E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20-4E93-B08F-5EBD70FB0999}"/>
              </c:ext>
            </c:extLst>
          </c:dPt>
          <c:dPt>
            <c:idx val="1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20-4E93-B08F-5EBD70FB0999}"/>
              </c:ext>
            </c:extLst>
          </c:dPt>
          <c:dPt>
            <c:idx val="2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20-4E93-B08F-5EBD70FB0999}"/>
              </c:ext>
            </c:extLst>
          </c:dPt>
          <c:dPt>
            <c:idx val="3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20-4E93-B08F-5EBD70FB09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rgbClr val="388E27"/>
                    </a:solidFill>
                    <a:latin typeface="PKF Global Sans Pro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Developing a program strategy </c:v>
                </c:pt>
                <c:pt idx="1">
                  <c:v>Executing program strategy</c:v>
                </c:pt>
                <c:pt idx="2">
                  <c:v>Systems and process enhancement</c:v>
                </c:pt>
                <c:pt idx="3">
                  <c:v>Addressing external reporting needs</c:v>
                </c:pt>
                <c:pt idx="4">
                  <c:v>Other</c:v>
                </c:pt>
                <c:pt idx="5">
                  <c:v>None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</c:v>
                </c:pt>
                <c:pt idx="1">
                  <c:v>8</c:v>
                </c:pt>
                <c:pt idx="2">
                  <c:v>14</c:v>
                </c:pt>
                <c:pt idx="3">
                  <c:v>18</c:v>
                </c:pt>
                <c:pt idx="4">
                  <c:v>7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20-4E93-B08F-5EBD70FB0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5015343"/>
        <c:axId val="1205014863"/>
      </c:barChart>
      <c:valAx>
        <c:axId val="1205014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F3780"/>
                </a:solidFill>
                <a:latin typeface="PKF Global Sans Pro" pitchFamily="50" charset="0"/>
                <a:ea typeface="+mn-ea"/>
                <a:cs typeface="+mn-cs"/>
              </a:defRPr>
            </a:pPr>
            <a:endParaRPr lang="en-US"/>
          </a:p>
        </c:txPr>
        <c:crossAx val="1205015343"/>
        <c:crosses val="autoZero"/>
        <c:crossBetween val="between"/>
      </c:valAx>
      <c:catAx>
        <c:axId val="12050153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F3780"/>
                </a:solidFill>
                <a:latin typeface="PKF Global Sans Pro" pitchFamily="50" charset="0"/>
                <a:ea typeface="+mn-ea"/>
                <a:cs typeface="+mn-cs"/>
              </a:defRPr>
            </a:pPr>
            <a:endParaRPr lang="en-US"/>
          </a:p>
        </c:txPr>
        <c:crossAx val="12050148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rgbClr val="0F3780"/>
          </a:solidFill>
          <a:latin typeface="PKF Global Sans Pro" pitchFamily="50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57B33E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7D-40AE-895E-DFDBC8482301}"/>
              </c:ext>
            </c:extLst>
          </c:dPt>
          <c:dPt>
            <c:idx val="1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7D-40AE-895E-DFDBC8482301}"/>
              </c:ext>
            </c:extLst>
          </c:dPt>
          <c:dPt>
            <c:idx val="2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7D-40AE-895E-DFDBC8482301}"/>
              </c:ext>
            </c:extLst>
          </c:dPt>
          <c:dPt>
            <c:idx val="3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7D-40AE-895E-DFDBC84823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rgbClr val="388E27"/>
                    </a:solidFill>
                    <a:latin typeface="PKF Global Sans Pro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Calculate GHG emissions</c:v>
                </c:pt>
                <c:pt idx="1">
                  <c:v>Track water consumption</c:v>
                </c:pt>
                <c:pt idx="2">
                  <c:v>Calculate on-site fuel (e.g., diesel, LPG, LNG) consumption</c:v>
                </c:pt>
                <c:pt idx="3">
                  <c:v>Collect community engagement information</c:v>
                </c:pt>
                <c:pt idx="4">
                  <c:v>Generate management or external reporting</c:v>
                </c:pt>
                <c:pt idx="5">
                  <c:v>We have developed in-house tools or adapted existing tools (e.g., Excel, Power BI) to support…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</c:v>
                </c:pt>
                <c:pt idx="1">
                  <c:v>16</c:v>
                </c:pt>
                <c:pt idx="2">
                  <c:v>10</c:v>
                </c:pt>
                <c:pt idx="3">
                  <c:v>7</c:v>
                </c:pt>
                <c:pt idx="4">
                  <c:v>20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7D-40AE-895E-DFDBC8482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05015343"/>
        <c:axId val="1205014863"/>
      </c:barChart>
      <c:valAx>
        <c:axId val="1205014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F3780"/>
                </a:solidFill>
                <a:latin typeface="PKF Global Sans Pro" pitchFamily="50" charset="0"/>
                <a:ea typeface="+mn-ea"/>
                <a:cs typeface="+mn-cs"/>
              </a:defRPr>
            </a:pPr>
            <a:endParaRPr lang="en-US"/>
          </a:p>
        </c:txPr>
        <c:crossAx val="1205015343"/>
        <c:crosses val="autoZero"/>
        <c:crossBetween val="between"/>
      </c:valAx>
      <c:catAx>
        <c:axId val="12050153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F3780"/>
                </a:solidFill>
                <a:latin typeface="PKF Global Sans Pro" pitchFamily="50" charset="0"/>
                <a:ea typeface="+mn-ea"/>
                <a:cs typeface="+mn-cs"/>
              </a:defRPr>
            </a:pPr>
            <a:endParaRPr lang="en-US"/>
          </a:p>
        </c:txPr>
        <c:crossAx val="12050148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rgbClr val="0F3780"/>
          </a:solidFill>
          <a:latin typeface="PKF Global Sans Pro" pitchFamily="50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57B33E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F5-4318-B8DA-4B9DA9496F67}"/>
              </c:ext>
            </c:extLst>
          </c:dPt>
          <c:dPt>
            <c:idx val="1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F5-4318-B8DA-4B9DA9496F67}"/>
              </c:ext>
            </c:extLst>
          </c:dPt>
          <c:dPt>
            <c:idx val="2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F5-4318-B8DA-4B9DA9496F67}"/>
              </c:ext>
            </c:extLst>
          </c:dPt>
          <c:dPt>
            <c:idx val="3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F5-4318-B8DA-4B9DA9496F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rgbClr val="388E27"/>
                    </a:solidFill>
                    <a:latin typeface="PKF Global Sans Pro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Climate change (e.g., emissions, renewable energy)</c:v>
                </c:pt>
                <c:pt idx="1">
                  <c:v> Raw materials &amp; resources (e.g., water, sustainable sourcing) </c:v>
                </c:pt>
                <c:pt idx="2">
                  <c:v>Community engagement</c:v>
                </c:pt>
                <c:pt idx="3">
                  <c:v>Human capital (e.g., wellbeing, safety, retention) </c:v>
                </c:pt>
                <c:pt idx="4">
                  <c:v>Waste management</c:v>
                </c:pt>
                <c:pt idx="5">
                  <c:v>Human rights (e.g., supply chain due diligence)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</c:v>
                </c:pt>
                <c:pt idx="1">
                  <c:v>16</c:v>
                </c:pt>
                <c:pt idx="2">
                  <c:v>13</c:v>
                </c:pt>
                <c:pt idx="3">
                  <c:v>22</c:v>
                </c:pt>
                <c:pt idx="4">
                  <c:v>12</c:v>
                </c:pt>
                <c:pt idx="5">
                  <c:v>8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F5-4318-B8DA-4B9DA9496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05015343"/>
        <c:axId val="1205014863"/>
      </c:barChart>
      <c:valAx>
        <c:axId val="1205014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F3780"/>
                </a:solidFill>
                <a:latin typeface="PKF Global Sans Pro" pitchFamily="50" charset="0"/>
                <a:ea typeface="+mn-ea"/>
                <a:cs typeface="+mn-cs"/>
              </a:defRPr>
            </a:pPr>
            <a:endParaRPr lang="en-US"/>
          </a:p>
        </c:txPr>
        <c:crossAx val="1205015343"/>
        <c:crosses val="autoZero"/>
        <c:crossBetween val="between"/>
      </c:valAx>
      <c:catAx>
        <c:axId val="12050153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F3780"/>
                </a:solidFill>
                <a:latin typeface="PKF Global Sans Pro" pitchFamily="50" charset="0"/>
                <a:ea typeface="+mn-ea"/>
                <a:cs typeface="+mn-cs"/>
              </a:defRPr>
            </a:pPr>
            <a:endParaRPr lang="en-US"/>
          </a:p>
        </c:txPr>
        <c:crossAx val="12050148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rgbClr val="0F3780"/>
          </a:solidFill>
          <a:latin typeface="PKF Global Sans Pro" pitchFamily="50" charset="0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rgbClr val="CADA4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10-454E-AABB-C3077D471BC3}"/>
              </c:ext>
            </c:extLst>
          </c:dPt>
          <c:dPt>
            <c:idx val="1"/>
            <c:bubble3D val="0"/>
            <c:spPr>
              <a:solidFill>
                <a:srgbClr val="394E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10-454E-AABB-C3077D471BC3}"/>
              </c:ext>
            </c:extLst>
          </c:dPt>
          <c:dPt>
            <c:idx val="2"/>
            <c:bubble3D val="0"/>
            <c:spPr>
              <a:solidFill>
                <a:srgbClr val="A9B9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10-454E-AABB-C3077D471BC3}"/>
              </c:ext>
            </c:extLst>
          </c:dPt>
          <c:dPt>
            <c:idx val="3"/>
            <c:bubble3D val="0"/>
            <c:spPr>
              <a:solidFill>
                <a:srgbClr val="7B7F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10-454E-AABB-C3077D471BC3}"/>
              </c:ext>
            </c:extLst>
          </c:dPt>
          <c:dPt>
            <c:idx val="4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10-454E-AABB-C3077D471B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PKF Global Sans Pro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Bank</c:v>
                </c:pt>
                <c:pt idx="1">
                  <c:v>Customer</c:v>
                </c:pt>
                <c:pt idx="2">
                  <c:v>Invester</c:v>
                </c:pt>
                <c:pt idx="3">
                  <c:v>Supplier</c:v>
                </c:pt>
                <c:pt idx="4">
                  <c:v>None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24</c:v>
                </c:pt>
                <c:pt idx="2">
                  <c:v>7</c:v>
                </c:pt>
                <c:pt idx="3">
                  <c:v>5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10-454E-AABB-C3077D471B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rgbClr val="0F3780"/>
              </a:solidFill>
              <a:latin typeface="PKF Global Sans Pro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FA-4B1A-92B3-BB9189704B22}"/>
              </c:ext>
            </c:extLst>
          </c:dPt>
          <c:dPt>
            <c:idx val="1"/>
            <c:bubble3D val="0"/>
            <c:spPr>
              <a:solidFill>
                <a:srgbClr val="394E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FA-4B1A-92B3-BB9189704B22}"/>
              </c:ext>
            </c:extLst>
          </c:dPt>
          <c:dPt>
            <c:idx val="2"/>
            <c:bubble3D val="0"/>
            <c:spPr>
              <a:solidFill>
                <a:srgbClr val="A9B9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FA-4B1A-92B3-BB9189704B22}"/>
              </c:ext>
            </c:extLst>
          </c:dPt>
          <c:dPt>
            <c:idx val="3"/>
            <c:bubble3D val="0"/>
            <c:spPr>
              <a:solidFill>
                <a:srgbClr val="7B7F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FA-4B1A-92B3-BB9189704B22}"/>
              </c:ext>
            </c:extLst>
          </c:dPt>
          <c:dPt>
            <c:idx val="4"/>
            <c:bubble3D val="0"/>
            <c:spPr>
              <a:solidFill>
                <a:srgbClr val="CADA4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FA-4B1A-92B3-BB9189704B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PKF Global Sans Pro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Yes - Executive level</c:v>
                </c:pt>
                <c:pt idx="1">
                  <c:v>Yes - Management Level</c:v>
                </c:pt>
                <c:pt idx="2">
                  <c:v>Yes - Operational level</c:v>
                </c:pt>
                <c:pt idx="3">
                  <c:v>No - but planning to assign</c:v>
                </c:pt>
                <c:pt idx="4">
                  <c:v>No - not assigned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</c:v>
                </c:pt>
                <c:pt idx="1">
                  <c:v>27</c:v>
                </c:pt>
                <c:pt idx="2">
                  <c:v>18</c:v>
                </c:pt>
                <c:pt idx="3">
                  <c:v>8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FA-4B1A-92B3-BB9189704B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F3780"/>
              </a:solidFill>
              <a:latin typeface="PKF Global Sans Pro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PKF Global Sans Pro" pitchFamily="50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57B33E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E3-457F-BB2E-0B0532FB2108}"/>
              </c:ext>
            </c:extLst>
          </c:dPt>
          <c:dPt>
            <c:idx val="1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E3-457F-BB2E-0B0532FB2108}"/>
              </c:ext>
            </c:extLst>
          </c:dPt>
          <c:dPt>
            <c:idx val="2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E3-457F-BB2E-0B0532FB2108}"/>
              </c:ext>
            </c:extLst>
          </c:dPt>
          <c:dPt>
            <c:idx val="3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E3-457F-BB2E-0B0532FB21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rgbClr val="388E27"/>
                    </a:solidFill>
                    <a:latin typeface="PKF Global Sans Pro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Energy, oil &amp; gas </c:v>
                </c:pt>
                <c:pt idx="1">
                  <c:v>Entertainment </c:v>
                </c:pt>
                <c:pt idx="2">
                  <c:v>Farming </c:v>
                </c:pt>
                <c:pt idx="3">
                  <c:v>Financial services</c:v>
                </c:pt>
                <c:pt idx="4">
                  <c:v>Food &amp; beverage </c:v>
                </c:pt>
                <c:pt idx="5">
                  <c:v>Healthcare </c:v>
                </c:pt>
                <c:pt idx="6">
                  <c:v>Higher education</c:v>
                </c:pt>
                <c:pt idx="7">
                  <c:v>Industrial markets </c:v>
                </c:pt>
                <c:pt idx="8">
                  <c:v>Mining </c:v>
                </c:pt>
                <c:pt idx="9">
                  <c:v>Professional services </c:v>
                </c:pt>
                <c:pt idx="10">
                  <c:v>Real estate</c:v>
                </c:pt>
                <c:pt idx="11">
                  <c:v>Retail </c:v>
                </c:pt>
                <c:pt idx="12">
                  <c:v>Tourism &amp; leisure</c:v>
                </c:pt>
                <c:pt idx="13">
                  <c:v>Transportation and Logistics</c:v>
                </c:pt>
                <c:pt idx="14">
                  <c:v>Other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18</c:v>
                </c:pt>
                <c:pt idx="4">
                  <c:v>10</c:v>
                </c:pt>
                <c:pt idx="5">
                  <c:v>4</c:v>
                </c:pt>
                <c:pt idx="6">
                  <c:v>1</c:v>
                </c:pt>
                <c:pt idx="7">
                  <c:v>8</c:v>
                </c:pt>
                <c:pt idx="8">
                  <c:v>2</c:v>
                </c:pt>
                <c:pt idx="9">
                  <c:v>10</c:v>
                </c:pt>
                <c:pt idx="10">
                  <c:v>5</c:v>
                </c:pt>
                <c:pt idx="11">
                  <c:v>6</c:v>
                </c:pt>
                <c:pt idx="12">
                  <c:v>5</c:v>
                </c:pt>
                <c:pt idx="13">
                  <c:v>5</c:v>
                </c:pt>
                <c:pt idx="1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E3-457F-BB2E-0B0532FB2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205015343"/>
        <c:axId val="1205014863"/>
      </c:barChart>
      <c:valAx>
        <c:axId val="1205014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F3780"/>
                </a:solidFill>
                <a:latin typeface="PKF Global Sans Pro" pitchFamily="50" charset="0"/>
                <a:ea typeface="+mn-ea"/>
                <a:cs typeface="+mn-cs"/>
              </a:defRPr>
            </a:pPr>
            <a:endParaRPr lang="en-US"/>
          </a:p>
        </c:txPr>
        <c:crossAx val="1205015343"/>
        <c:crosses val="autoZero"/>
        <c:crossBetween val="between"/>
      </c:valAx>
      <c:catAx>
        <c:axId val="12050153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F3780"/>
                </a:solidFill>
                <a:latin typeface="PKF Global Sans Pro" pitchFamily="50" charset="0"/>
                <a:ea typeface="+mn-ea"/>
                <a:cs typeface="+mn-cs"/>
              </a:defRPr>
            </a:pPr>
            <a:endParaRPr lang="en-US"/>
          </a:p>
        </c:txPr>
        <c:crossAx val="12050148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rgbClr val="0F3780"/>
          </a:solidFill>
          <a:latin typeface="PKF Global Sans Pro" pitchFamily="50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57B33E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E5-4AEF-8571-14901AC09B23}"/>
              </c:ext>
            </c:extLst>
          </c:dPt>
          <c:dPt>
            <c:idx val="1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E5-4AEF-8571-14901AC09B23}"/>
              </c:ext>
            </c:extLst>
          </c:dPt>
          <c:dPt>
            <c:idx val="2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E5-4AEF-8571-14901AC09B23}"/>
              </c:ext>
            </c:extLst>
          </c:dPt>
          <c:dPt>
            <c:idx val="3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E5-4AEF-8571-14901AC09B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rgbClr val="388E27"/>
                    </a:solidFill>
                    <a:latin typeface="PKF Global Sans Pro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Environmental Health &amp; Safety</c:v>
                </c:pt>
                <c:pt idx="1">
                  <c:v>Finance</c:v>
                </c:pt>
                <c:pt idx="2">
                  <c:v>Operations</c:v>
                </c:pt>
                <c:pt idx="3">
                  <c:v>Human Resources</c:v>
                </c:pt>
                <c:pt idx="4">
                  <c:v>Investor Relations</c:v>
                </c:pt>
                <c:pt idx="5">
                  <c:v>Sustainability Office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</c:v>
                </c:pt>
                <c:pt idx="1">
                  <c:v>14</c:v>
                </c:pt>
                <c:pt idx="2">
                  <c:v>10</c:v>
                </c:pt>
                <c:pt idx="3">
                  <c:v>5</c:v>
                </c:pt>
                <c:pt idx="4">
                  <c:v>0</c:v>
                </c:pt>
                <c:pt idx="5">
                  <c:v>18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E5-4AEF-8571-14901AC09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05015343"/>
        <c:axId val="1205014863"/>
      </c:barChart>
      <c:valAx>
        <c:axId val="1205014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F3780"/>
                </a:solidFill>
                <a:latin typeface="PKF Global Sans Pro" pitchFamily="50" charset="0"/>
                <a:ea typeface="+mn-ea"/>
                <a:cs typeface="+mn-cs"/>
              </a:defRPr>
            </a:pPr>
            <a:endParaRPr lang="en-US"/>
          </a:p>
        </c:txPr>
        <c:crossAx val="1205015343"/>
        <c:crosses val="autoZero"/>
        <c:crossBetween val="between"/>
      </c:valAx>
      <c:catAx>
        <c:axId val="12050153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F3780"/>
                </a:solidFill>
                <a:latin typeface="PKF Global Sans Pro" pitchFamily="50" charset="0"/>
                <a:ea typeface="+mn-ea"/>
                <a:cs typeface="+mn-cs"/>
              </a:defRPr>
            </a:pPr>
            <a:endParaRPr lang="en-US"/>
          </a:p>
        </c:txPr>
        <c:crossAx val="12050148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rgbClr val="0F3780"/>
          </a:solidFill>
          <a:latin typeface="PKF Global Sans Pro" pitchFamily="50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57B33E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01-47B7-9338-2B036BC34B5A}"/>
              </c:ext>
            </c:extLst>
          </c:dPt>
          <c:dPt>
            <c:idx val="1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01-47B7-9338-2B036BC34B5A}"/>
              </c:ext>
            </c:extLst>
          </c:dPt>
          <c:dPt>
            <c:idx val="2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01-47B7-9338-2B036BC34B5A}"/>
              </c:ext>
            </c:extLst>
          </c:dPt>
          <c:dPt>
            <c:idx val="3"/>
            <c:invertIfNegative val="0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01-47B7-9338-2B036BC34B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rgbClr val="388E27"/>
                    </a:solidFill>
                    <a:latin typeface="PKF Global Sans Pro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Yes - CDP</c:v>
                </c:pt>
                <c:pt idx="1">
                  <c:v>Yes - SBTi</c:v>
                </c:pt>
                <c:pt idx="2">
                  <c:v>Yes - GRESB</c:v>
                </c:pt>
                <c:pt idx="3">
                  <c:v>Yes - STARS</c:v>
                </c:pt>
                <c:pt idx="4">
                  <c:v>Yes - PRI </c:v>
                </c:pt>
                <c:pt idx="5">
                  <c:v>Other 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01-47B7-9338-2B036BC34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05015343"/>
        <c:axId val="1205014863"/>
      </c:barChart>
      <c:valAx>
        <c:axId val="1205014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F3780"/>
                </a:solidFill>
                <a:latin typeface="PKF Global Sans Pro" pitchFamily="50" charset="0"/>
                <a:ea typeface="+mn-ea"/>
                <a:cs typeface="+mn-cs"/>
              </a:defRPr>
            </a:pPr>
            <a:endParaRPr lang="en-US"/>
          </a:p>
        </c:txPr>
        <c:crossAx val="1205015343"/>
        <c:crosses val="autoZero"/>
        <c:crossBetween val="between"/>
      </c:valAx>
      <c:catAx>
        <c:axId val="12050153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F3780"/>
                </a:solidFill>
                <a:latin typeface="PKF Global Sans Pro" pitchFamily="50" charset="0"/>
                <a:ea typeface="+mn-ea"/>
                <a:cs typeface="+mn-cs"/>
              </a:defRPr>
            </a:pPr>
            <a:endParaRPr lang="en-US"/>
          </a:p>
        </c:txPr>
        <c:crossAx val="12050148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rgbClr val="0F3780"/>
          </a:solidFill>
          <a:latin typeface="PKF Global Sans Pro" pitchFamily="50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rgbClr val="394E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2D-4B2A-B40B-85E8C2C5F33B}"/>
              </c:ext>
            </c:extLst>
          </c:dPt>
          <c:dPt>
            <c:idx val="1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2D-4B2A-B40B-85E8C2C5F3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PKF Global Sans Pro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2D-4B2A-B40B-85E8C2C5F3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rgbClr val="0F3780"/>
              </a:solidFill>
              <a:latin typeface="PKF Global Sans Pro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rgbClr val="394E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2D-4E7D-8BED-06782BD617D1}"/>
              </c:ext>
            </c:extLst>
          </c:dPt>
          <c:dPt>
            <c:idx val="1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2D-4E7D-8BED-06782BD617D1}"/>
              </c:ext>
            </c:extLst>
          </c:dPt>
          <c:dPt>
            <c:idx val="2"/>
            <c:bubble3D val="0"/>
            <c:spPr>
              <a:solidFill>
                <a:srgbClr val="CADA4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2D-4E7D-8BED-06782BD617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PKF Global Sans Pro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 </c:v>
                </c:pt>
                <c:pt idx="2">
                  <c:v>Not currently, but plan to in the next 12 months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55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2D-4E7D-8BED-06782BD617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45467448496108E-2"/>
          <c:y val="0.90906915956493095"/>
          <c:w val="0.95953347613997131"/>
          <c:h val="8.0642774591447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F3780"/>
              </a:solidFill>
              <a:latin typeface="PKF Global Sans Pro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rgbClr val="A9B9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80-4C46-9A79-D878519FB5E4}"/>
              </c:ext>
            </c:extLst>
          </c:dPt>
          <c:dPt>
            <c:idx val="1"/>
            <c:bubble3D val="0"/>
            <c:spPr>
              <a:solidFill>
                <a:srgbClr val="CADA4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80-4C46-9A79-D878519FB5E4}"/>
              </c:ext>
            </c:extLst>
          </c:dPt>
          <c:dPt>
            <c:idx val="2"/>
            <c:bubble3D val="0"/>
            <c:spPr>
              <a:solidFill>
                <a:srgbClr val="394E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80-4C46-9A79-D878519FB5E4}"/>
              </c:ext>
            </c:extLst>
          </c:dPt>
          <c:dPt>
            <c:idx val="3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80-4C46-9A79-D878519FB5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PKF Global Sans Pro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Scope 1</c:v>
                </c:pt>
                <c:pt idx="1">
                  <c:v>Scope 2</c:v>
                </c:pt>
                <c:pt idx="2">
                  <c:v>Scope 3</c:v>
                </c:pt>
                <c:pt idx="3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</c:v>
                </c:pt>
                <c:pt idx="1">
                  <c:v>17</c:v>
                </c:pt>
                <c:pt idx="2">
                  <c:v>14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80-4C46-9A79-D878519FB5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rgbClr val="0F3780"/>
              </a:solidFill>
              <a:latin typeface="PKF Global Sans Pro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rgbClr val="CADA4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F0-4AFE-8597-AD241FF4C4C5}"/>
              </c:ext>
            </c:extLst>
          </c:dPt>
          <c:dPt>
            <c:idx val="1"/>
            <c:bubble3D val="0"/>
            <c:spPr>
              <a:solidFill>
                <a:srgbClr val="394E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F0-4AFE-8597-AD241FF4C4C5}"/>
              </c:ext>
            </c:extLst>
          </c:dPt>
          <c:dPt>
            <c:idx val="2"/>
            <c:bubble3D val="0"/>
            <c:spPr>
              <a:solidFill>
                <a:srgbClr val="57B3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F0-4AFE-8597-AD241FF4C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PKF Global Sans Pro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 </c:v>
                </c:pt>
                <c:pt idx="2">
                  <c:v>Not applicable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</c:v>
                </c:pt>
                <c:pt idx="1">
                  <c:v>22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F0-4AFE-8597-AD241FF4C4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F3780"/>
              </a:solidFill>
              <a:latin typeface="PKF Global Sans Pro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D69D-29D9-4329-934C-F45FDDC60AF7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67253-4668-48E0-8237-6C0BBD755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7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67253-4668-48E0-8237-6C0BBD7554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0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BBD66-F965-BB99-1D67-D82E2DC14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89C787-7880-250C-DC1C-AEF0CE12B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54AF05-33BB-17DE-E88B-F9B27C9B8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66EDB-B701-524F-5F05-7124BCC8B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67253-4668-48E0-8237-6C0BBD7554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77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e, screenshot, electric blue, azure&#10;&#10;Description automatically generated">
            <a:extLst>
              <a:ext uri="{FF2B5EF4-FFF2-40B4-BE49-F238E27FC236}">
                <a16:creationId xmlns:a16="http://schemas.microsoft.com/office/drawing/2014/main" id="{AD53D89B-4326-B090-947D-DDBFC7E93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0" y="0"/>
            <a:ext cx="24408023" cy="13716000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33E5EB4-D00C-4440-F0DF-547EF75DED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139333" y="3028950"/>
            <a:ext cx="10261601" cy="10725608"/>
          </a:xfrm>
          <a:custGeom>
            <a:avLst/>
            <a:gdLst>
              <a:gd name="connsiteX0" fmla="*/ 2140624 w 10224711"/>
              <a:gd name="connsiteY0" fmla="*/ 0 h 10687050"/>
              <a:gd name="connsiteX1" fmla="*/ 2205341 w 10224711"/>
              <a:gd name="connsiteY1" fmla="*/ 0 h 10687050"/>
              <a:gd name="connsiteX2" fmla="*/ 10224711 w 10224711"/>
              <a:gd name="connsiteY2" fmla="*/ 4684459 h 10687050"/>
              <a:gd name="connsiteX3" fmla="*/ 10224711 w 10224711"/>
              <a:gd name="connsiteY3" fmla="*/ 10687050 h 10687050"/>
              <a:gd name="connsiteX4" fmla="*/ 202460 w 10224711"/>
              <a:gd name="connsiteY4" fmla="*/ 10687050 h 10687050"/>
              <a:gd name="connsiteX5" fmla="*/ 112795 w 10224711"/>
              <a:gd name="connsiteY5" fmla="*/ 10042830 h 10687050"/>
              <a:gd name="connsiteX6" fmla="*/ 1959784 w 10224711"/>
              <a:gd name="connsiteY6" fmla="*/ 327073 h 1068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24711" h="10687050">
                <a:moveTo>
                  <a:pt x="2140624" y="0"/>
                </a:moveTo>
                <a:lnTo>
                  <a:pt x="2205341" y="0"/>
                </a:lnTo>
                <a:lnTo>
                  <a:pt x="10224711" y="4684459"/>
                </a:lnTo>
                <a:lnTo>
                  <a:pt x="10224711" y="10687050"/>
                </a:lnTo>
                <a:lnTo>
                  <a:pt x="202460" y="10687050"/>
                </a:lnTo>
                <a:lnTo>
                  <a:pt x="112795" y="10042830"/>
                </a:lnTo>
                <a:cubicBezTo>
                  <a:pt x="-271174" y="6807418"/>
                  <a:pt x="320477" y="3428939"/>
                  <a:pt x="1959784" y="32707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rgbClr val="0A2455"/>
                </a:solidFill>
              </a:defRPr>
            </a:lvl1pPr>
          </a:lstStyle>
          <a:p>
            <a:r>
              <a:rPr lang="en-GB" dirty="0"/>
              <a:t>Insert picture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971" y="3918855"/>
            <a:ext cx="11564029" cy="3439887"/>
          </a:xfrm>
        </p:spPr>
        <p:txBody>
          <a:bodyPr anchor="b"/>
          <a:lstStyle>
            <a:lvl1pPr algn="l">
              <a:lnSpc>
                <a:spcPts val="9600"/>
              </a:lnSpc>
              <a:defRPr sz="9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971" y="7484201"/>
            <a:ext cx="5170849" cy="61585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A3CB9A-E405-ABBF-2036-DAF1035AA5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6" y="12069259"/>
            <a:ext cx="2727465" cy="9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ite, design&#10;&#10;Description automatically generated">
            <a:extLst>
              <a:ext uri="{FF2B5EF4-FFF2-40B4-BE49-F238E27FC236}">
                <a16:creationId xmlns:a16="http://schemas.microsoft.com/office/drawing/2014/main" id="{67B513A0-F626-59F6-15F5-322663F05C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D18BF-4BCC-5292-BD4B-F4A49731A2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PKF Global Client Sustainability survey · January 2026 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BA581-3672-632E-AD2A-A0FBD7E62E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07D40D-386B-4A5A-8268-9426B8BA40B6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 descr="A picture containing text, clock, gauge, sign&#10;&#10;Description automatically generated">
            <a:extLst>
              <a:ext uri="{FF2B5EF4-FFF2-40B4-BE49-F238E27FC236}">
                <a16:creationId xmlns:a16="http://schemas.microsoft.com/office/drawing/2014/main" id="{8FCEA4A4-4669-44A4-4678-10E2B9072B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12362626"/>
            <a:ext cx="1635209" cy="56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413" y="2987676"/>
            <a:ext cx="11558588" cy="1584324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1CB23E-09DC-7C7B-CC56-B870AC0CB3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412" y="4854574"/>
            <a:ext cx="11226800" cy="58737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E4BC62E-6F7D-80CD-4A57-9F1AF558CE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2800" y="4806000"/>
            <a:ext cx="9446400" cy="4896000"/>
          </a:xfrm>
          <a:prstGeom prst="roundRect">
            <a:avLst>
              <a:gd name="adj" fmla="val 2900"/>
            </a:avLst>
          </a:prstGeom>
          <a:solidFill>
            <a:srgbClr val="E7EBF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DBE9D18-2350-6870-EB9F-D2C8DB3095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3374" y="10072681"/>
            <a:ext cx="9446400" cy="338137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8F9FB-5115-27E1-ED4A-0EF642CC9507}"/>
              </a:ext>
            </a:extLst>
          </p:cNvPr>
          <p:cNvSpPr/>
          <p:nvPr userDrawn="1"/>
        </p:nvSpPr>
        <p:spPr>
          <a:xfrm>
            <a:off x="4036899" y="14192689"/>
            <a:ext cx="5192825" cy="3076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 anchorCtr="0"/>
          <a:lstStyle/>
          <a:p>
            <a:pPr algn="l">
              <a:spcAft>
                <a:spcPts val="312"/>
              </a:spcAft>
            </a:pPr>
            <a:r>
              <a:rPr lang="en-GB" sz="2000"/>
              <a:t>To change the Footer throughout –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 Select the “Insert” tab from the top ribbon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“Header &amp; Footer”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In the Footer box change “Presentation Title • March 2023” to whatever you like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“Apply to All”</a:t>
            </a:r>
          </a:p>
          <a:p>
            <a:pPr marL="89017" indent="-89017" algn="l">
              <a:buFont typeface="+mj-lt"/>
              <a:buAutoNum type="arabicPeriod"/>
            </a:pPr>
            <a:endParaRPr lang="en-GB" sz="200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9B64EE9-0046-DC62-4089-2493AB2FE5BC}"/>
              </a:ext>
            </a:extLst>
          </p:cNvPr>
          <p:cNvSpPr/>
          <p:nvPr userDrawn="1"/>
        </p:nvSpPr>
        <p:spPr>
          <a:xfrm>
            <a:off x="6353727" y="13918447"/>
            <a:ext cx="559170" cy="3381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67"/>
          </a:p>
        </p:txBody>
      </p:sp>
    </p:spTree>
    <p:extLst>
      <p:ext uri="{BB962C8B-B14F-4D97-AF65-F5344CB8AC3E}">
        <p14:creationId xmlns:p14="http://schemas.microsoft.com/office/powerpoint/2010/main" val="86871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ite, design&#10;&#10;Description automatically generated">
            <a:extLst>
              <a:ext uri="{FF2B5EF4-FFF2-40B4-BE49-F238E27FC236}">
                <a16:creationId xmlns:a16="http://schemas.microsoft.com/office/drawing/2014/main" id="{451F76E2-251D-809C-7E19-B0E814075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D18BF-4BCC-5292-BD4B-F4A49731A2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PKF Global Client Sustainability survey · January 2026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BA581-3672-632E-AD2A-A0FBD7E62E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07D40D-386B-4A5A-8268-9426B8BA40B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 descr="A picture containing text, clock, gauge, sign&#10;&#10;Description automatically generated">
            <a:extLst>
              <a:ext uri="{FF2B5EF4-FFF2-40B4-BE49-F238E27FC236}">
                <a16:creationId xmlns:a16="http://schemas.microsoft.com/office/drawing/2014/main" id="{8FCEA4A4-4669-44A4-4678-10E2B9072B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12362626"/>
            <a:ext cx="1635209" cy="56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413" y="2987676"/>
            <a:ext cx="11558588" cy="1584324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1CB23E-09DC-7C7B-CC56-B870AC0CB3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3351" y="4834577"/>
            <a:ext cx="5080000" cy="2783023"/>
          </a:xfrm>
        </p:spPr>
        <p:txBody>
          <a:bodyPr/>
          <a:lstStyle>
            <a:lvl1pPr>
              <a:lnSpc>
                <a:spcPts val="3000"/>
              </a:lnSpc>
              <a:defRPr sz="2200">
                <a:solidFill>
                  <a:schemeClr val="tx1"/>
                </a:solidFill>
              </a:defRPr>
            </a:lvl1pPr>
            <a:lvl2pPr marL="358775" indent="-358775">
              <a:lnSpc>
                <a:spcPts val="3000"/>
              </a:lnSpc>
              <a:buFont typeface="PKF Global Sans Pro" pitchFamily="50" charset="0"/>
              <a:buChar char="•"/>
              <a:defRPr sz="2200">
                <a:solidFill>
                  <a:schemeClr val="tx1"/>
                </a:solidFill>
              </a:defRPr>
            </a:lvl2pPr>
            <a:lvl3pPr>
              <a:lnSpc>
                <a:spcPts val="3000"/>
              </a:lnSpc>
              <a:defRPr sz="2200">
                <a:solidFill>
                  <a:schemeClr val="tx1"/>
                </a:solidFill>
              </a:defRPr>
            </a:lvl3pPr>
            <a:lvl4pPr>
              <a:lnSpc>
                <a:spcPts val="3000"/>
              </a:lnSpc>
              <a:defRPr sz="2200">
                <a:solidFill>
                  <a:schemeClr val="tx1"/>
                </a:solidFill>
              </a:defRPr>
            </a:lvl4pPr>
            <a:lvl5pPr>
              <a:lnSpc>
                <a:spcPts val="3000"/>
              </a:lnSpc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98871AC0-4A73-5BD8-2692-7CFD4A9FF5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600" y="4806000"/>
            <a:ext cx="5540400" cy="2811600"/>
          </a:xfrm>
          <a:prstGeom prst="roundRect">
            <a:avLst>
              <a:gd name="adj" fmla="val 2900"/>
            </a:avLst>
          </a:prstGeom>
          <a:solidFill>
            <a:srgbClr val="E7EBF2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2400"/>
            </a:lvl1pPr>
          </a:lstStyle>
          <a:p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BD28FD53-FC68-A752-4DF6-0BFFDD91D6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600" y="7920751"/>
            <a:ext cx="5540400" cy="2811600"/>
          </a:xfrm>
          <a:prstGeom prst="roundRect">
            <a:avLst>
              <a:gd name="adj" fmla="val 2900"/>
            </a:avLst>
          </a:prstGeom>
          <a:solidFill>
            <a:srgbClr val="E7EBF2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2400"/>
            </a:lvl1pPr>
          </a:lstStyle>
          <a:p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5E6B7A6-0969-5022-E8A4-23130E7BDD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30822" y="4806000"/>
            <a:ext cx="5540400" cy="2811600"/>
          </a:xfrm>
          <a:prstGeom prst="roundRect">
            <a:avLst>
              <a:gd name="adj" fmla="val 2900"/>
            </a:avLst>
          </a:prstGeom>
          <a:solidFill>
            <a:srgbClr val="E7EBF2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2400"/>
            </a:lvl1pPr>
          </a:lstStyle>
          <a:p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CFC782D1-8818-F7B4-0ABC-26E6F90BCFE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330822" y="7920751"/>
            <a:ext cx="5540400" cy="2811600"/>
          </a:xfrm>
          <a:prstGeom prst="roundRect">
            <a:avLst>
              <a:gd name="adj" fmla="val 2900"/>
            </a:avLst>
          </a:prstGeom>
          <a:solidFill>
            <a:srgbClr val="E7EBF2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2400"/>
            </a:lvl1pPr>
          </a:lstStyle>
          <a:p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E7584A13-B522-3D21-C236-C5754199B5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83351" y="7965201"/>
            <a:ext cx="5080000" cy="2783023"/>
          </a:xfrm>
        </p:spPr>
        <p:txBody>
          <a:bodyPr/>
          <a:lstStyle>
            <a:lvl1pPr>
              <a:lnSpc>
                <a:spcPts val="3000"/>
              </a:lnSpc>
              <a:defRPr sz="22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defRPr sz="2200">
                <a:solidFill>
                  <a:schemeClr val="tx1"/>
                </a:solidFill>
              </a:defRPr>
            </a:lvl2pPr>
            <a:lvl3pPr>
              <a:lnSpc>
                <a:spcPts val="3000"/>
              </a:lnSpc>
              <a:defRPr sz="2200">
                <a:solidFill>
                  <a:schemeClr val="tx1"/>
                </a:solidFill>
              </a:defRPr>
            </a:lvl3pPr>
            <a:lvl4pPr>
              <a:lnSpc>
                <a:spcPts val="3000"/>
              </a:lnSpc>
              <a:defRPr sz="2200">
                <a:solidFill>
                  <a:schemeClr val="tx1"/>
                </a:solidFill>
              </a:defRPr>
            </a:lvl4pPr>
            <a:lvl5pPr>
              <a:lnSpc>
                <a:spcPts val="3000"/>
              </a:lnSpc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320914B-136C-6159-4ED0-6508D5D377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206722" y="4834577"/>
            <a:ext cx="5080000" cy="2783023"/>
          </a:xfrm>
        </p:spPr>
        <p:txBody>
          <a:bodyPr/>
          <a:lstStyle>
            <a:lvl1pPr>
              <a:lnSpc>
                <a:spcPts val="3000"/>
              </a:lnSpc>
              <a:defRPr sz="22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defRPr sz="2200">
                <a:solidFill>
                  <a:schemeClr val="tx1"/>
                </a:solidFill>
              </a:defRPr>
            </a:lvl2pPr>
            <a:lvl3pPr>
              <a:lnSpc>
                <a:spcPts val="3000"/>
              </a:lnSpc>
              <a:defRPr sz="2200">
                <a:solidFill>
                  <a:schemeClr val="tx1"/>
                </a:solidFill>
              </a:defRPr>
            </a:lvl3pPr>
            <a:lvl4pPr>
              <a:lnSpc>
                <a:spcPts val="3000"/>
              </a:lnSpc>
              <a:defRPr sz="2200">
                <a:solidFill>
                  <a:schemeClr val="tx1"/>
                </a:solidFill>
              </a:defRPr>
            </a:lvl4pPr>
            <a:lvl5pPr>
              <a:lnSpc>
                <a:spcPts val="3000"/>
              </a:lnSpc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5B61C4A-9079-95C6-650F-03AAB17BD6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206722" y="7965201"/>
            <a:ext cx="5080000" cy="2783023"/>
          </a:xfrm>
        </p:spPr>
        <p:txBody>
          <a:bodyPr/>
          <a:lstStyle>
            <a:lvl1pPr>
              <a:lnSpc>
                <a:spcPts val="3000"/>
              </a:lnSpc>
              <a:defRPr sz="22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defRPr sz="2200">
                <a:solidFill>
                  <a:schemeClr val="tx1"/>
                </a:solidFill>
              </a:defRPr>
            </a:lvl2pPr>
            <a:lvl3pPr>
              <a:lnSpc>
                <a:spcPts val="3000"/>
              </a:lnSpc>
              <a:defRPr sz="2200">
                <a:solidFill>
                  <a:schemeClr val="tx1"/>
                </a:solidFill>
              </a:defRPr>
            </a:lvl3pPr>
            <a:lvl4pPr>
              <a:lnSpc>
                <a:spcPts val="3000"/>
              </a:lnSpc>
              <a:defRPr sz="2200">
                <a:solidFill>
                  <a:schemeClr val="tx1"/>
                </a:solidFill>
              </a:defRPr>
            </a:lvl4pPr>
            <a:lvl5pPr>
              <a:lnSpc>
                <a:spcPts val="3000"/>
              </a:lnSpc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AAC6A9-C4EC-5B44-14C6-594EF6F8CF14}"/>
              </a:ext>
            </a:extLst>
          </p:cNvPr>
          <p:cNvSpPr/>
          <p:nvPr userDrawn="1"/>
        </p:nvSpPr>
        <p:spPr>
          <a:xfrm>
            <a:off x="4036899" y="14192689"/>
            <a:ext cx="5192825" cy="3076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 anchorCtr="0"/>
          <a:lstStyle/>
          <a:p>
            <a:pPr algn="l">
              <a:spcAft>
                <a:spcPts val="312"/>
              </a:spcAft>
            </a:pPr>
            <a:r>
              <a:rPr lang="en-GB" sz="2000"/>
              <a:t>To change the Footer throughout –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 Select the “Insert” tab from the top ribbon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“Header &amp; Footer”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In the Footer box change “Presentation Title • March 2023” to whatever you like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“Apply to All”</a:t>
            </a:r>
          </a:p>
          <a:p>
            <a:pPr marL="89017" indent="-89017" algn="l">
              <a:buFont typeface="+mj-lt"/>
              <a:buAutoNum type="arabicPeriod"/>
            </a:pPr>
            <a:endParaRPr lang="en-GB" sz="200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C2934445-070D-5036-5AF0-D44FFD16070C}"/>
              </a:ext>
            </a:extLst>
          </p:cNvPr>
          <p:cNvSpPr/>
          <p:nvPr userDrawn="1"/>
        </p:nvSpPr>
        <p:spPr>
          <a:xfrm>
            <a:off x="6353727" y="13918447"/>
            <a:ext cx="559170" cy="3381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67"/>
          </a:p>
        </p:txBody>
      </p:sp>
    </p:spTree>
    <p:extLst>
      <p:ext uri="{BB962C8B-B14F-4D97-AF65-F5344CB8AC3E}">
        <p14:creationId xmlns:p14="http://schemas.microsoft.com/office/powerpoint/2010/main" val="5215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ite, design&#10;&#10;Description automatically generated">
            <a:extLst>
              <a:ext uri="{FF2B5EF4-FFF2-40B4-BE49-F238E27FC236}">
                <a16:creationId xmlns:a16="http://schemas.microsoft.com/office/drawing/2014/main" id="{CDB82686-073A-D4E1-32F8-C8BBF06C4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D18BF-4BCC-5292-BD4B-F4A49731A2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PKF Global Client Sustainability survey · January 2026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BA581-3672-632E-AD2A-A0FBD7E62E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07D40D-386B-4A5A-8268-9426B8BA40B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 descr="A picture containing text, clock, gauge, sign&#10;&#10;Description automatically generated">
            <a:extLst>
              <a:ext uri="{FF2B5EF4-FFF2-40B4-BE49-F238E27FC236}">
                <a16:creationId xmlns:a16="http://schemas.microsoft.com/office/drawing/2014/main" id="{8FCEA4A4-4669-44A4-4678-10E2B9072B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12362626"/>
            <a:ext cx="1635209" cy="56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413" y="2987676"/>
            <a:ext cx="11558588" cy="1584324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1CB23E-09DC-7C7B-CC56-B870AC0CB3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600" y="7956567"/>
            <a:ext cx="5080000" cy="2783023"/>
          </a:xfrm>
        </p:spPr>
        <p:txBody>
          <a:bodyPr/>
          <a:lstStyle>
            <a:lvl1pPr>
              <a:lnSpc>
                <a:spcPts val="3000"/>
              </a:lnSpc>
              <a:defRPr sz="22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defRPr sz="2200">
                <a:solidFill>
                  <a:schemeClr val="tx1"/>
                </a:solidFill>
              </a:defRPr>
            </a:lvl2pPr>
            <a:lvl3pPr>
              <a:lnSpc>
                <a:spcPts val="3000"/>
              </a:lnSpc>
              <a:defRPr sz="2200">
                <a:solidFill>
                  <a:schemeClr val="tx1"/>
                </a:solidFill>
              </a:defRPr>
            </a:lvl3pPr>
            <a:lvl4pPr>
              <a:lnSpc>
                <a:spcPts val="3000"/>
              </a:lnSpc>
              <a:defRPr sz="2200">
                <a:solidFill>
                  <a:schemeClr val="tx1"/>
                </a:solidFill>
              </a:defRPr>
            </a:lvl4pPr>
            <a:lvl5pPr>
              <a:lnSpc>
                <a:spcPts val="3000"/>
              </a:lnSpc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98871AC0-4A73-5BD8-2692-7CFD4A9FF5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600" y="4806000"/>
            <a:ext cx="5540400" cy="2811600"/>
          </a:xfrm>
          <a:prstGeom prst="roundRect">
            <a:avLst>
              <a:gd name="adj" fmla="val 2900"/>
            </a:avLst>
          </a:prstGeom>
          <a:solidFill>
            <a:srgbClr val="E7EBF2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2400"/>
            </a:lvl1pPr>
          </a:lstStyle>
          <a:p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BD28FD53-FC68-A752-4DF6-0BFFDD91D6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9233" y="4806000"/>
            <a:ext cx="5540400" cy="2811600"/>
          </a:xfrm>
          <a:prstGeom prst="roundRect">
            <a:avLst>
              <a:gd name="adj" fmla="val 2900"/>
            </a:avLst>
          </a:prstGeom>
          <a:solidFill>
            <a:srgbClr val="E7EBF2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2400"/>
            </a:lvl1pPr>
          </a:lstStyle>
          <a:p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5E6B7A6-0969-5022-E8A4-23130E7BDD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24866" y="4806000"/>
            <a:ext cx="5540400" cy="2811600"/>
          </a:xfrm>
          <a:prstGeom prst="roundRect">
            <a:avLst>
              <a:gd name="adj" fmla="val 2900"/>
            </a:avLst>
          </a:prstGeom>
          <a:solidFill>
            <a:srgbClr val="E7EBF2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2400"/>
            </a:lvl1pPr>
          </a:lstStyle>
          <a:p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CFC782D1-8818-F7B4-0ABC-26E6F90BCFE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170500" y="4806000"/>
            <a:ext cx="5540400" cy="2811600"/>
          </a:xfrm>
          <a:prstGeom prst="roundRect">
            <a:avLst>
              <a:gd name="adj" fmla="val 2900"/>
            </a:avLst>
          </a:prstGeom>
          <a:solidFill>
            <a:srgbClr val="E7EBF2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2400"/>
            </a:lvl1pPr>
          </a:lstStyle>
          <a:p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E7584A13-B522-3D21-C236-C5754199B5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9233" y="7956567"/>
            <a:ext cx="5080000" cy="2783023"/>
          </a:xfrm>
        </p:spPr>
        <p:txBody>
          <a:bodyPr/>
          <a:lstStyle>
            <a:lvl1pPr>
              <a:lnSpc>
                <a:spcPts val="3000"/>
              </a:lnSpc>
              <a:defRPr sz="22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defRPr sz="2200">
                <a:solidFill>
                  <a:schemeClr val="tx1"/>
                </a:solidFill>
              </a:defRPr>
            </a:lvl2pPr>
            <a:lvl3pPr>
              <a:lnSpc>
                <a:spcPts val="3000"/>
              </a:lnSpc>
              <a:defRPr sz="2200">
                <a:solidFill>
                  <a:schemeClr val="tx1"/>
                </a:solidFill>
              </a:defRPr>
            </a:lvl3pPr>
            <a:lvl4pPr>
              <a:lnSpc>
                <a:spcPts val="3000"/>
              </a:lnSpc>
              <a:defRPr sz="2200">
                <a:solidFill>
                  <a:schemeClr val="tx1"/>
                </a:solidFill>
              </a:defRPr>
            </a:lvl4pPr>
            <a:lvl5pPr>
              <a:lnSpc>
                <a:spcPts val="3000"/>
              </a:lnSpc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320914B-136C-6159-4ED0-6508D5D377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324866" y="7956567"/>
            <a:ext cx="5080000" cy="2783023"/>
          </a:xfrm>
        </p:spPr>
        <p:txBody>
          <a:bodyPr/>
          <a:lstStyle>
            <a:lvl1pPr>
              <a:lnSpc>
                <a:spcPts val="3000"/>
              </a:lnSpc>
              <a:defRPr sz="22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defRPr sz="2200">
                <a:solidFill>
                  <a:schemeClr val="tx1"/>
                </a:solidFill>
              </a:defRPr>
            </a:lvl2pPr>
            <a:lvl3pPr>
              <a:lnSpc>
                <a:spcPts val="3000"/>
              </a:lnSpc>
              <a:defRPr sz="2200">
                <a:solidFill>
                  <a:schemeClr val="tx1"/>
                </a:solidFill>
              </a:defRPr>
            </a:lvl3pPr>
            <a:lvl4pPr>
              <a:lnSpc>
                <a:spcPts val="3000"/>
              </a:lnSpc>
              <a:defRPr sz="2200">
                <a:solidFill>
                  <a:schemeClr val="tx1"/>
                </a:solidFill>
              </a:defRPr>
            </a:lvl4pPr>
            <a:lvl5pPr>
              <a:lnSpc>
                <a:spcPts val="3000"/>
              </a:lnSpc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5B61C4A-9079-95C6-650F-03AAB17BD6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170500" y="7956567"/>
            <a:ext cx="5080000" cy="2783023"/>
          </a:xfrm>
        </p:spPr>
        <p:txBody>
          <a:bodyPr/>
          <a:lstStyle>
            <a:lvl1pPr>
              <a:lnSpc>
                <a:spcPts val="3000"/>
              </a:lnSpc>
              <a:defRPr sz="22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defRPr sz="2200">
                <a:solidFill>
                  <a:schemeClr val="tx1"/>
                </a:solidFill>
              </a:defRPr>
            </a:lvl2pPr>
            <a:lvl3pPr>
              <a:lnSpc>
                <a:spcPts val="3000"/>
              </a:lnSpc>
              <a:defRPr sz="2200">
                <a:solidFill>
                  <a:schemeClr val="tx1"/>
                </a:solidFill>
              </a:defRPr>
            </a:lvl3pPr>
            <a:lvl4pPr>
              <a:lnSpc>
                <a:spcPts val="3000"/>
              </a:lnSpc>
              <a:defRPr sz="2200">
                <a:solidFill>
                  <a:schemeClr val="tx1"/>
                </a:solidFill>
              </a:defRPr>
            </a:lvl4pPr>
            <a:lvl5pPr>
              <a:lnSpc>
                <a:spcPts val="3000"/>
              </a:lnSpc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3F2EEB-3D04-715D-A39B-EDBC747450BF}"/>
              </a:ext>
            </a:extLst>
          </p:cNvPr>
          <p:cNvSpPr/>
          <p:nvPr userDrawn="1"/>
        </p:nvSpPr>
        <p:spPr>
          <a:xfrm>
            <a:off x="4036899" y="14192689"/>
            <a:ext cx="5192825" cy="3076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 anchorCtr="0"/>
          <a:lstStyle/>
          <a:p>
            <a:pPr algn="l">
              <a:spcAft>
                <a:spcPts val="312"/>
              </a:spcAft>
            </a:pPr>
            <a:r>
              <a:rPr lang="en-GB" sz="2000"/>
              <a:t>To change the Footer throughout –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 Select the “Insert” tab from the top ribbon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“Header &amp; Footer”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In the Footer box change “Presentation Title • March 2023” to whatever you like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“Apply to All”</a:t>
            </a:r>
          </a:p>
          <a:p>
            <a:pPr marL="89017" indent="-89017" algn="l">
              <a:buFont typeface="+mj-lt"/>
              <a:buAutoNum type="arabicPeriod"/>
            </a:pPr>
            <a:endParaRPr lang="en-GB" sz="200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D022FCA-58DF-45EC-F1E7-0037E06BEE91}"/>
              </a:ext>
            </a:extLst>
          </p:cNvPr>
          <p:cNvSpPr/>
          <p:nvPr userDrawn="1"/>
        </p:nvSpPr>
        <p:spPr>
          <a:xfrm>
            <a:off x="6353727" y="13918447"/>
            <a:ext cx="559170" cy="3381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67"/>
          </a:p>
        </p:txBody>
      </p:sp>
    </p:spTree>
    <p:extLst>
      <p:ext uri="{BB962C8B-B14F-4D97-AF65-F5344CB8AC3E}">
        <p14:creationId xmlns:p14="http://schemas.microsoft.com/office/powerpoint/2010/main" val="28763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D18BF-4BCC-5292-BD4B-F4A49731A2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PKF Global Client Sustainability survey · January 2026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BA581-3672-632E-AD2A-A0FBD7E62E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07D40D-386B-4A5A-8268-9426B8BA40B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 descr="A picture containing text, clock, gauge, sign&#10;&#10;Description automatically generated">
            <a:extLst>
              <a:ext uri="{FF2B5EF4-FFF2-40B4-BE49-F238E27FC236}">
                <a16:creationId xmlns:a16="http://schemas.microsoft.com/office/drawing/2014/main" id="{8FCEA4A4-4669-44A4-4678-10E2B9072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12362626"/>
            <a:ext cx="1635209" cy="5651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D4195B-143A-FF3A-21FB-1809CF0732F1}"/>
              </a:ext>
            </a:extLst>
          </p:cNvPr>
          <p:cNvSpPr/>
          <p:nvPr userDrawn="1"/>
        </p:nvSpPr>
        <p:spPr>
          <a:xfrm>
            <a:off x="4036899" y="14192689"/>
            <a:ext cx="5192825" cy="3076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 anchorCtr="0"/>
          <a:lstStyle/>
          <a:p>
            <a:pPr algn="l">
              <a:spcAft>
                <a:spcPts val="312"/>
              </a:spcAft>
            </a:pPr>
            <a:r>
              <a:rPr lang="en-GB" sz="2000"/>
              <a:t>To change the Footer throughout –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 Select the “Insert” tab from the top ribbon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“Header &amp; Footer”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In the Footer box change “Presentation Title • March 2023” to whatever you like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“Apply to All”</a:t>
            </a:r>
          </a:p>
          <a:p>
            <a:pPr marL="89017" indent="-89017" algn="l">
              <a:buFont typeface="+mj-lt"/>
              <a:buAutoNum type="arabicPeriod"/>
            </a:pPr>
            <a:endParaRPr lang="en-GB" sz="200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ACC0E2A-0E2F-769D-E636-2663C1700976}"/>
              </a:ext>
            </a:extLst>
          </p:cNvPr>
          <p:cNvSpPr/>
          <p:nvPr userDrawn="1"/>
        </p:nvSpPr>
        <p:spPr>
          <a:xfrm>
            <a:off x="6353727" y="13918447"/>
            <a:ext cx="559170" cy="3381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67"/>
          </a:p>
        </p:txBody>
      </p:sp>
    </p:spTree>
    <p:extLst>
      <p:ext uri="{BB962C8B-B14F-4D97-AF65-F5344CB8AC3E}">
        <p14:creationId xmlns:p14="http://schemas.microsoft.com/office/powerpoint/2010/main" val="363650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electric blue, blue, screenshot, azure&#10;&#10;Description automatically generated">
            <a:extLst>
              <a:ext uri="{FF2B5EF4-FFF2-40B4-BE49-F238E27FC236}">
                <a16:creationId xmlns:a16="http://schemas.microsoft.com/office/drawing/2014/main" id="{8E98855A-D2D2-FBCA-2317-59F3184E2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D18BF-4BCC-5292-BD4B-F4A49731A2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PKF Global Client Sustainability survey · January 2026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BA581-3672-632E-AD2A-A0FBD7E62E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7D40D-386B-4A5A-8268-9426B8BA40B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text, clock, clipart, sign&#10;&#10;Description automatically generated">
            <a:extLst>
              <a:ext uri="{FF2B5EF4-FFF2-40B4-BE49-F238E27FC236}">
                <a16:creationId xmlns:a16="http://schemas.microsoft.com/office/drawing/2014/main" id="{50D9F2AF-780A-B6C1-BBB1-8A86194D40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12362626"/>
            <a:ext cx="1635209" cy="5651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7D5093-66D6-231B-B321-D7EA5A71250F}"/>
              </a:ext>
            </a:extLst>
          </p:cNvPr>
          <p:cNvSpPr/>
          <p:nvPr userDrawn="1"/>
        </p:nvSpPr>
        <p:spPr>
          <a:xfrm>
            <a:off x="4036899" y="14192689"/>
            <a:ext cx="5192825" cy="3076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 anchorCtr="0"/>
          <a:lstStyle/>
          <a:p>
            <a:pPr algn="l">
              <a:spcAft>
                <a:spcPts val="312"/>
              </a:spcAft>
            </a:pPr>
            <a:r>
              <a:rPr lang="en-GB" sz="2000"/>
              <a:t>To change the Footer throughout –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 Select the “Insert” tab from the top ribbon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“Header &amp; Footer”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In the Footer box change “Presentation Title • March 2023” to whatever you like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“Apply to All”</a:t>
            </a:r>
          </a:p>
          <a:p>
            <a:pPr marL="89017" indent="-89017" algn="l">
              <a:buFont typeface="+mj-lt"/>
              <a:buAutoNum type="arabicPeriod"/>
            </a:pPr>
            <a:endParaRPr lang="en-GB" sz="200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22F9123-A380-341E-1CC9-501FCEE4EAC3}"/>
              </a:ext>
            </a:extLst>
          </p:cNvPr>
          <p:cNvSpPr/>
          <p:nvPr userDrawn="1"/>
        </p:nvSpPr>
        <p:spPr>
          <a:xfrm>
            <a:off x="6353727" y="13918447"/>
            <a:ext cx="559170" cy="3381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67"/>
          </a:p>
        </p:txBody>
      </p:sp>
    </p:spTree>
    <p:extLst>
      <p:ext uri="{BB962C8B-B14F-4D97-AF65-F5344CB8AC3E}">
        <p14:creationId xmlns:p14="http://schemas.microsoft.com/office/powerpoint/2010/main" val="25989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een, screenshot&#10;&#10;Description automatically generated">
            <a:extLst>
              <a:ext uri="{FF2B5EF4-FFF2-40B4-BE49-F238E27FC236}">
                <a16:creationId xmlns:a16="http://schemas.microsoft.com/office/drawing/2014/main" id="{A5AFE88E-3987-9CB9-843F-B3F45D861D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D18BF-4BCC-5292-BD4B-F4A49731A2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PKF Global Client Sustainability survey · January 2026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BA581-3672-632E-AD2A-A0FBD7E62E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7D40D-386B-4A5A-8268-9426B8BA40B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text, clock, clipart, sign&#10;&#10;Description automatically generated">
            <a:extLst>
              <a:ext uri="{FF2B5EF4-FFF2-40B4-BE49-F238E27FC236}">
                <a16:creationId xmlns:a16="http://schemas.microsoft.com/office/drawing/2014/main" id="{50D9F2AF-780A-B6C1-BBB1-8A86194D40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12362626"/>
            <a:ext cx="1635209" cy="5651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2F1A28-E4E9-E1F8-22C9-58CAF243F787}"/>
              </a:ext>
            </a:extLst>
          </p:cNvPr>
          <p:cNvSpPr/>
          <p:nvPr userDrawn="1"/>
        </p:nvSpPr>
        <p:spPr>
          <a:xfrm>
            <a:off x="4036899" y="14192689"/>
            <a:ext cx="5192825" cy="3076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 anchorCtr="0"/>
          <a:lstStyle/>
          <a:p>
            <a:pPr algn="l">
              <a:spcAft>
                <a:spcPts val="312"/>
              </a:spcAft>
            </a:pPr>
            <a:r>
              <a:rPr lang="en-GB" sz="2000"/>
              <a:t>To change the Footer throughout –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 Select the “Insert” tab from the top ribbon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“Header &amp; Footer”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In the Footer box change “Presentation Title • March 2023” to whatever you like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“Apply to All”</a:t>
            </a:r>
          </a:p>
          <a:p>
            <a:pPr marL="89017" indent="-89017" algn="l">
              <a:buFont typeface="+mj-lt"/>
              <a:buAutoNum type="arabicPeriod"/>
            </a:pPr>
            <a:endParaRPr lang="en-GB" sz="20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F0BFC07-5B1C-216B-6B7E-FDBD8EDE01CB}"/>
              </a:ext>
            </a:extLst>
          </p:cNvPr>
          <p:cNvSpPr/>
          <p:nvPr userDrawn="1"/>
        </p:nvSpPr>
        <p:spPr>
          <a:xfrm>
            <a:off x="6353727" y="13918447"/>
            <a:ext cx="559170" cy="3381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67"/>
          </a:p>
        </p:txBody>
      </p:sp>
    </p:spTree>
    <p:extLst>
      <p:ext uri="{BB962C8B-B14F-4D97-AF65-F5344CB8AC3E}">
        <p14:creationId xmlns:p14="http://schemas.microsoft.com/office/powerpoint/2010/main" val="32792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B35B-8450-9A25-265D-D63A20733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PKF Global Client Sustainability survey · January 2026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5382C-D438-1C3D-90AA-7FEBA1C6DC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07D40D-386B-4A5A-8268-9426B8BA40B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" name="Picture 1" descr="A picture containing text, clock, gauge, sign&#10;&#10;Description automatically generated">
            <a:extLst>
              <a:ext uri="{FF2B5EF4-FFF2-40B4-BE49-F238E27FC236}">
                <a16:creationId xmlns:a16="http://schemas.microsoft.com/office/drawing/2014/main" id="{2DFB1537-F218-7162-6A66-266F4F997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12362626"/>
            <a:ext cx="1635209" cy="5651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06EE93-EE99-0261-38C6-E979702FCD4A}"/>
              </a:ext>
            </a:extLst>
          </p:cNvPr>
          <p:cNvSpPr/>
          <p:nvPr userDrawn="1"/>
        </p:nvSpPr>
        <p:spPr>
          <a:xfrm>
            <a:off x="4036899" y="14192689"/>
            <a:ext cx="5192825" cy="3076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 anchorCtr="0"/>
          <a:lstStyle/>
          <a:p>
            <a:pPr algn="l">
              <a:spcAft>
                <a:spcPts val="312"/>
              </a:spcAft>
            </a:pPr>
            <a:r>
              <a:rPr lang="en-GB" sz="2000"/>
              <a:t>To change the Footer throughout –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 Select the “Insert” tab from the top ribbon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“Header &amp; Footer”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In the Footer box change “Presentation Title • March 2023” to whatever you like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“Apply to All”</a:t>
            </a:r>
          </a:p>
          <a:p>
            <a:pPr marL="89017" indent="-89017" algn="l">
              <a:buFont typeface="+mj-lt"/>
              <a:buAutoNum type="arabicPeriod"/>
            </a:pPr>
            <a:endParaRPr lang="en-GB" sz="200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7E0F202-3ED6-7412-1783-AB948D89140D}"/>
              </a:ext>
            </a:extLst>
          </p:cNvPr>
          <p:cNvSpPr/>
          <p:nvPr userDrawn="1"/>
        </p:nvSpPr>
        <p:spPr>
          <a:xfrm>
            <a:off x="6353727" y="13918447"/>
            <a:ext cx="559170" cy="3381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67"/>
          </a:p>
        </p:txBody>
      </p:sp>
    </p:spTree>
    <p:extLst>
      <p:ext uri="{BB962C8B-B14F-4D97-AF65-F5344CB8AC3E}">
        <p14:creationId xmlns:p14="http://schemas.microsoft.com/office/powerpoint/2010/main" val="97219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electric blue, blue, graphics, graphic design&#10;&#10;Description automatically generated">
            <a:extLst>
              <a:ext uri="{FF2B5EF4-FFF2-40B4-BE49-F238E27FC236}">
                <a16:creationId xmlns:a16="http://schemas.microsoft.com/office/drawing/2014/main" id="{12C4A478-D76E-2B9D-911B-3ED81F423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9" name="Picture 8" descr="A picture containing text, clock, clipart, sign&#10;&#10;Description automatically generated">
            <a:extLst>
              <a:ext uri="{FF2B5EF4-FFF2-40B4-BE49-F238E27FC236}">
                <a16:creationId xmlns:a16="http://schemas.microsoft.com/office/drawing/2014/main" id="{50D9F2AF-780A-B6C1-BBB1-8A86194D40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11227790"/>
            <a:ext cx="1635209" cy="565179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96E72EB9-6B82-3D5A-1EF2-7C95DCED7BBB}"/>
              </a:ext>
            </a:extLst>
          </p:cNvPr>
          <p:cNvSpPr txBox="1"/>
          <p:nvPr userDrawn="1"/>
        </p:nvSpPr>
        <p:spPr>
          <a:xfrm>
            <a:off x="605007" y="4915949"/>
            <a:ext cx="4513093" cy="39095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804">
              <a:spcBef>
                <a:spcPts val="546"/>
              </a:spcBef>
            </a:pPr>
            <a:r>
              <a:rPr lang="en-GB" sz="3000" b="1" dirty="0">
                <a:solidFill>
                  <a:schemeClr val="bg1"/>
                </a:solidFill>
                <a:latin typeface="PKF Global Sans Pro" pitchFamily="50" charset="0"/>
                <a:cs typeface="PKF Global Sans PKF Global"/>
              </a:rPr>
              <a:t>PKF</a:t>
            </a:r>
            <a:r>
              <a:rPr lang="en-GB" sz="3000" b="1" spc="-109" dirty="0">
                <a:solidFill>
                  <a:schemeClr val="bg1"/>
                </a:solidFill>
                <a:latin typeface="PKF Global Sans Pro" pitchFamily="50" charset="0"/>
                <a:cs typeface="PKF Global Sans PKF Global"/>
              </a:rPr>
              <a:t> </a:t>
            </a:r>
            <a:r>
              <a:rPr lang="en-GB" sz="3000" b="1" spc="-12" dirty="0">
                <a:solidFill>
                  <a:schemeClr val="bg1"/>
                </a:solidFill>
                <a:latin typeface="PKF Global Sans Pro" pitchFamily="50" charset="0"/>
                <a:cs typeface="PKF Global Sans PKF Global"/>
              </a:rPr>
              <a:t>Global</a:t>
            </a:r>
            <a:endParaRPr lang="en-GB" sz="3000" b="1" dirty="0">
              <a:solidFill>
                <a:schemeClr val="bg1"/>
              </a:solidFill>
              <a:latin typeface="PKF Global Sans Pro" pitchFamily="50" charset="0"/>
              <a:cs typeface="PKF Global Sans PKF Global"/>
            </a:endParaRPr>
          </a:p>
          <a:p>
            <a:pPr marL="30804">
              <a:spcBef>
                <a:spcPts val="437"/>
              </a:spcBef>
            </a:pPr>
            <a:r>
              <a:rPr lang="en-GB" sz="30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15 </a:t>
            </a:r>
            <a:r>
              <a:rPr lang="en-GB" sz="3000" dirty="0" err="1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Westferry</a:t>
            </a:r>
            <a:r>
              <a:rPr lang="en-GB" sz="30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Circus,</a:t>
            </a:r>
          </a:p>
          <a:p>
            <a:pPr marL="30804">
              <a:spcBef>
                <a:spcPts val="437"/>
              </a:spcBef>
            </a:pPr>
            <a:r>
              <a:rPr lang="en-GB" sz="30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London, E14 4HD,</a:t>
            </a:r>
            <a:r>
              <a:rPr lang="en-GB" sz="3000" spc="-133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lang="en-GB" sz="3000" spc="-3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UK</a:t>
            </a:r>
            <a:endParaRPr lang="en-GB" sz="3000" dirty="0">
              <a:solidFill>
                <a:schemeClr val="bg1"/>
              </a:solidFill>
              <a:latin typeface="PKF Global Sans Pro" pitchFamily="50" charset="0"/>
              <a:cs typeface="PKF Global Sans"/>
            </a:endParaRPr>
          </a:p>
          <a:p>
            <a:pPr marL="30804">
              <a:spcBef>
                <a:spcPts val="2935"/>
              </a:spcBef>
            </a:pPr>
            <a:r>
              <a:rPr lang="en-GB" sz="30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+44 20 3691 2500</a:t>
            </a:r>
          </a:p>
          <a:p>
            <a:pPr marL="30804">
              <a:spcBef>
                <a:spcPts val="431"/>
              </a:spcBef>
            </a:pPr>
            <a:r>
              <a:rPr lang="en-GB" sz="30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pkf.com</a:t>
            </a:r>
            <a:endParaRPr lang="en-GB" sz="3000" dirty="0">
              <a:solidFill>
                <a:schemeClr val="bg1"/>
              </a:solidFill>
              <a:latin typeface="PKF Global Sans Pro" pitchFamily="50" charset="0"/>
              <a:cs typeface="PKF Global Sans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C90B7436-AF84-2B2C-D70D-6DE69B9D96B7}"/>
              </a:ext>
            </a:extLst>
          </p:cNvPr>
          <p:cNvSpPr txBox="1"/>
          <p:nvPr userDrawn="1"/>
        </p:nvSpPr>
        <p:spPr>
          <a:xfrm>
            <a:off x="620408" y="12172146"/>
            <a:ext cx="14568792" cy="7329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403">
              <a:lnSpc>
                <a:spcPct val="100000"/>
              </a:lnSpc>
              <a:spcBef>
                <a:spcPts val="0"/>
              </a:spcBef>
            </a:pP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PKF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Global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refers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to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the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network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of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member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firms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of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PKF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International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Limited,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each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of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which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is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separate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and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independent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legal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entity.</a:t>
            </a:r>
            <a:endParaRPr sz="1600" dirty="0">
              <a:solidFill>
                <a:schemeClr val="bg1"/>
              </a:solidFill>
              <a:latin typeface="PKF Global Sans Pro" pitchFamily="50" charset="0"/>
              <a:cs typeface="PKF Global Sans"/>
            </a:endParaRPr>
          </a:p>
          <a:p>
            <a:pPr marL="15403" marR="6161">
              <a:lnSpc>
                <a:spcPct val="100000"/>
              </a:lnSpc>
              <a:spcBef>
                <a:spcPts val="0"/>
              </a:spcBef>
            </a:pP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PKF</a:t>
            </a:r>
            <a:r>
              <a:rPr sz="1600" spc="-18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International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Limited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coordinates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activities</a:t>
            </a:r>
            <a:r>
              <a:rPr sz="1600" spc="-18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of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PKF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Global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but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provides</a:t>
            </a:r>
            <a:r>
              <a:rPr sz="1600" spc="-18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no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services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to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clients,</a:t>
            </a:r>
            <a:r>
              <a:rPr sz="1600" spc="-18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and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does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not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accept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any</a:t>
            </a:r>
            <a:r>
              <a:rPr sz="1600" spc="-18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responsibility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or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liability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for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the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actions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or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inactions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of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any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individual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member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or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correspondent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spc="-4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firm(s).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Correspondent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firms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are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not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members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of</a:t>
            </a:r>
            <a:r>
              <a:rPr sz="1600" spc="-6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PKF </a:t>
            </a:r>
            <a:r>
              <a:rPr sz="16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Global.</a:t>
            </a:r>
            <a:endParaRPr sz="1600" dirty="0">
              <a:solidFill>
                <a:schemeClr val="bg1"/>
              </a:solidFill>
              <a:latin typeface="PKF Global Sans Pro" pitchFamily="50" charset="0"/>
              <a:cs typeface="PKF Global Sans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06FB639A-050E-59E9-2FE8-366AC067B409}"/>
              </a:ext>
            </a:extLst>
          </p:cNvPr>
          <p:cNvSpPr txBox="1"/>
          <p:nvPr userDrawn="1"/>
        </p:nvSpPr>
        <p:spPr>
          <a:xfrm>
            <a:off x="21045489" y="12653441"/>
            <a:ext cx="2804395" cy="270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403">
              <a:spcBef>
                <a:spcPts val="164"/>
              </a:spcBef>
            </a:pPr>
            <a:r>
              <a:rPr sz="18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©</a:t>
            </a:r>
            <a:r>
              <a:rPr sz="1800" spc="-24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8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PKF</a:t>
            </a:r>
            <a:r>
              <a:rPr sz="1800" spc="-18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8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International</a:t>
            </a:r>
            <a:r>
              <a:rPr sz="1800" spc="-24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202</a:t>
            </a:r>
            <a:r>
              <a:rPr lang="en-US" sz="1800" spc="-24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5</a:t>
            </a:r>
            <a:endParaRPr sz="1800" dirty="0">
              <a:solidFill>
                <a:schemeClr val="bg1"/>
              </a:solidFill>
              <a:latin typeface="PKF Global Sans Pro" pitchFamily="50" charset="0"/>
              <a:cs typeface="PKF Global Sans"/>
            </a:endParaRPr>
          </a:p>
        </p:txBody>
      </p:sp>
    </p:spTree>
    <p:extLst>
      <p:ext uri="{BB962C8B-B14F-4D97-AF65-F5344CB8AC3E}">
        <p14:creationId xmlns:p14="http://schemas.microsoft.com/office/powerpoint/2010/main" val="391421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C68C90-8646-0947-D7A9-601A34E15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9" name="Picture 8" descr="A picture containing text, clock, clipart, sign&#10;&#10;Description automatically generated">
            <a:extLst>
              <a:ext uri="{FF2B5EF4-FFF2-40B4-BE49-F238E27FC236}">
                <a16:creationId xmlns:a16="http://schemas.microsoft.com/office/drawing/2014/main" id="{50D9F2AF-780A-B6C1-BBB1-8A86194D40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11227790"/>
            <a:ext cx="1635209" cy="565179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96E72EB9-6B82-3D5A-1EF2-7C95DCED7BBB}"/>
              </a:ext>
            </a:extLst>
          </p:cNvPr>
          <p:cNvSpPr txBox="1"/>
          <p:nvPr userDrawn="1"/>
        </p:nvSpPr>
        <p:spPr>
          <a:xfrm>
            <a:off x="605007" y="4915949"/>
            <a:ext cx="4513093" cy="39095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804">
              <a:spcBef>
                <a:spcPts val="546"/>
              </a:spcBef>
            </a:pPr>
            <a:r>
              <a:rPr lang="en-GB" sz="3000" b="1" dirty="0">
                <a:solidFill>
                  <a:schemeClr val="bg1"/>
                </a:solidFill>
                <a:latin typeface="PKF Global Sans Pro" pitchFamily="50" charset="0"/>
                <a:cs typeface="PKF Global Sans PKF Global"/>
              </a:rPr>
              <a:t>PKF</a:t>
            </a:r>
            <a:r>
              <a:rPr lang="en-GB" sz="3000" b="1" spc="-109" dirty="0">
                <a:solidFill>
                  <a:schemeClr val="bg1"/>
                </a:solidFill>
                <a:latin typeface="PKF Global Sans Pro" pitchFamily="50" charset="0"/>
                <a:cs typeface="PKF Global Sans PKF Global"/>
              </a:rPr>
              <a:t> </a:t>
            </a:r>
            <a:r>
              <a:rPr lang="en-GB" sz="3000" b="1" spc="-12" dirty="0">
                <a:solidFill>
                  <a:schemeClr val="bg1"/>
                </a:solidFill>
                <a:latin typeface="PKF Global Sans Pro" pitchFamily="50" charset="0"/>
                <a:cs typeface="PKF Global Sans PKF Global"/>
              </a:rPr>
              <a:t>Global</a:t>
            </a:r>
            <a:endParaRPr lang="en-GB" sz="3000" dirty="0">
              <a:solidFill>
                <a:schemeClr val="bg1"/>
              </a:solidFill>
              <a:latin typeface="PKF Global Sans Pro" pitchFamily="50" charset="0"/>
              <a:cs typeface="PKF Global Sans PKF Global"/>
            </a:endParaRPr>
          </a:p>
          <a:p>
            <a:pPr marL="30804">
              <a:spcBef>
                <a:spcPts val="437"/>
              </a:spcBef>
            </a:pPr>
            <a:r>
              <a:rPr lang="en-GB" sz="30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15 </a:t>
            </a:r>
            <a:r>
              <a:rPr lang="en-GB" sz="3000" dirty="0" err="1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Westferry</a:t>
            </a:r>
            <a:r>
              <a:rPr lang="en-GB" sz="30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Circus,</a:t>
            </a:r>
          </a:p>
          <a:p>
            <a:pPr marL="30804">
              <a:spcBef>
                <a:spcPts val="437"/>
              </a:spcBef>
            </a:pPr>
            <a:r>
              <a:rPr lang="en-GB" sz="30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London, E14 4HD,</a:t>
            </a:r>
            <a:r>
              <a:rPr lang="en-GB" sz="3000" spc="-133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lang="en-GB" sz="3000" spc="-3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UK</a:t>
            </a:r>
            <a:endParaRPr lang="en-GB" sz="3000" dirty="0">
              <a:solidFill>
                <a:schemeClr val="bg1"/>
              </a:solidFill>
              <a:latin typeface="PKF Global Sans Pro" pitchFamily="50" charset="0"/>
              <a:cs typeface="PKF Global Sans"/>
            </a:endParaRPr>
          </a:p>
          <a:p>
            <a:pPr marL="30804">
              <a:spcBef>
                <a:spcPts val="2935"/>
              </a:spcBef>
            </a:pPr>
            <a:r>
              <a:rPr lang="en-GB" sz="30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+44 20 3691 2500</a:t>
            </a:r>
          </a:p>
          <a:p>
            <a:pPr marL="30804">
              <a:spcBef>
                <a:spcPts val="431"/>
              </a:spcBef>
            </a:pPr>
            <a:r>
              <a:rPr lang="en-GB" sz="3000" spc="-12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pkf.com</a:t>
            </a:r>
            <a:endParaRPr lang="en-GB" sz="3000" dirty="0">
              <a:solidFill>
                <a:schemeClr val="bg1"/>
              </a:solidFill>
              <a:latin typeface="PKF Global Sans Pro" pitchFamily="50" charset="0"/>
              <a:cs typeface="PKF Global Sans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C90B7436-AF84-2B2C-D70D-6DE69B9D96B7}"/>
              </a:ext>
            </a:extLst>
          </p:cNvPr>
          <p:cNvSpPr txBox="1"/>
          <p:nvPr userDrawn="1"/>
        </p:nvSpPr>
        <p:spPr>
          <a:xfrm>
            <a:off x="620408" y="12172146"/>
            <a:ext cx="14568792" cy="7329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403">
              <a:lnSpc>
                <a:spcPct val="100000"/>
              </a:lnSpc>
              <a:spcBef>
                <a:spcPts val="0"/>
              </a:spcBef>
            </a:pP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PKF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Global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refers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to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the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network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of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member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firms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of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PKF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International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Limited,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each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of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which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is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separate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and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independent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legal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entity.</a:t>
            </a:r>
            <a:endParaRPr sz="1600">
              <a:solidFill>
                <a:schemeClr val="bg1"/>
              </a:solidFill>
              <a:latin typeface="PKF Global Sans Pro" pitchFamily="50" charset="0"/>
              <a:cs typeface="PKF Global Sans"/>
            </a:endParaRPr>
          </a:p>
          <a:p>
            <a:pPr marL="15403" marR="6161">
              <a:lnSpc>
                <a:spcPct val="100000"/>
              </a:lnSpc>
              <a:spcBef>
                <a:spcPts val="0"/>
              </a:spcBef>
            </a:pP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PKF</a:t>
            </a:r>
            <a:r>
              <a:rPr sz="1600" spc="-18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International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Limited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coordinates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activities</a:t>
            </a:r>
            <a:r>
              <a:rPr sz="1600" spc="-18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of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PKF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Global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but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provides</a:t>
            </a:r>
            <a:r>
              <a:rPr sz="1600" spc="-18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no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services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to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clients,</a:t>
            </a:r>
            <a:r>
              <a:rPr sz="1600" spc="-18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and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does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not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accept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any</a:t>
            </a:r>
            <a:r>
              <a:rPr sz="1600" spc="-18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responsibility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or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liability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for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the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actions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or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inactions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of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any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individual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member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or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correspondent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 spc="-4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firm(s).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Correspondent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firms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are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not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members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of</a:t>
            </a:r>
            <a:r>
              <a:rPr sz="1600" spc="-6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60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PKF </a:t>
            </a:r>
            <a:r>
              <a:rPr sz="1600" spc="-12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Global.</a:t>
            </a:r>
            <a:endParaRPr sz="1600">
              <a:solidFill>
                <a:schemeClr val="bg1"/>
              </a:solidFill>
              <a:latin typeface="PKF Global Sans Pro" pitchFamily="50" charset="0"/>
              <a:cs typeface="PKF Global Sans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06FB639A-050E-59E9-2FE8-366AC067B409}"/>
              </a:ext>
            </a:extLst>
          </p:cNvPr>
          <p:cNvSpPr txBox="1"/>
          <p:nvPr userDrawn="1"/>
        </p:nvSpPr>
        <p:spPr>
          <a:xfrm>
            <a:off x="21045489" y="12653441"/>
            <a:ext cx="2804395" cy="270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403">
              <a:spcBef>
                <a:spcPts val="164"/>
              </a:spcBef>
            </a:pPr>
            <a:r>
              <a:rPr sz="18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©</a:t>
            </a:r>
            <a:r>
              <a:rPr sz="1800" spc="-24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8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PKF</a:t>
            </a:r>
            <a:r>
              <a:rPr sz="1800" spc="-18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8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International</a:t>
            </a:r>
            <a:r>
              <a:rPr sz="1800" spc="-24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202</a:t>
            </a:r>
            <a:r>
              <a:rPr lang="en-US" sz="1800" spc="-24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6</a:t>
            </a:r>
            <a:endParaRPr sz="1800" dirty="0">
              <a:solidFill>
                <a:schemeClr val="bg1"/>
              </a:solidFill>
              <a:latin typeface="PKF Global Sans Pro" pitchFamily="50" charset="0"/>
              <a:cs typeface="PKF Global Sans"/>
            </a:endParaRPr>
          </a:p>
        </p:txBody>
      </p:sp>
    </p:spTree>
    <p:extLst>
      <p:ext uri="{BB962C8B-B14F-4D97-AF65-F5344CB8AC3E}">
        <p14:creationId xmlns:p14="http://schemas.microsoft.com/office/powerpoint/2010/main" val="334429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73B59B-FA3F-28E9-A64A-3BF811242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971" y="3918855"/>
            <a:ext cx="11564029" cy="3439887"/>
          </a:xfrm>
        </p:spPr>
        <p:txBody>
          <a:bodyPr anchor="b"/>
          <a:lstStyle>
            <a:lvl1pPr algn="l">
              <a:lnSpc>
                <a:spcPts val="9600"/>
              </a:lnSpc>
              <a:defRPr sz="92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971" y="7484201"/>
            <a:ext cx="5170849" cy="61585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Date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9862613D-C636-A440-A897-9322D843B72B}"/>
              </a:ext>
            </a:extLst>
          </p:cNvPr>
          <p:cNvSpPr txBox="1"/>
          <p:nvPr userDrawn="1"/>
        </p:nvSpPr>
        <p:spPr>
          <a:xfrm>
            <a:off x="21040726" y="12651170"/>
            <a:ext cx="2790108" cy="269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403">
              <a:spcBef>
                <a:spcPts val="164"/>
              </a:spcBef>
            </a:pPr>
            <a:r>
              <a:rPr sz="1800" dirty="0">
                <a:solidFill>
                  <a:schemeClr val="bg1"/>
                </a:solidFill>
                <a:latin typeface="PKF Global Sans"/>
                <a:cs typeface="PKF Global Sans"/>
              </a:rPr>
              <a:t>©</a:t>
            </a:r>
            <a:r>
              <a:rPr sz="1800" spc="-24" dirty="0">
                <a:solidFill>
                  <a:schemeClr val="bg1"/>
                </a:solidFill>
                <a:latin typeface="PKF Global Sans"/>
                <a:cs typeface="PKF Global Sans"/>
              </a:rPr>
              <a:t> </a:t>
            </a:r>
            <a:r>
              <a:rPr sz="1800" dirty="0">
                <a:solidFill>
                  <a:schemeClr val="bg1"/>
                </a:solidFill>
                <a:latin typeface="PKF Global Sans"/>
                <a:cs typeface="PKF Global Sans"/>
              </a:rPr>
              <a:t>PKF</a:t>
            </a:r>
            <a:r>
              <a:rPr sz="1800" spc="-18" dirty="0">
                <a:solidFill>
                  <a:schemeClr val="bg1"/>
                </a:solidFill>
                <a:latin typeface="PKF Global Sans"/>
                <a:cs typeface="PKF Global Sans"/>
              </a:rPr>
              <a:t> </a:t>
            </a:r>
            <a:r>
              <a:rPr sz="1800" dirty="0">
                <a:solidFill>
                  <a:schemeClr val="bg1"/>
                </a:solidFill>
                <a:latin typeface="PKF Global Sans"/>
                <a:cs typeface="PKF Global Sans"/>
              </a:rPr>
              <a:t>International</a:t>
            </a:r>
            <a:r>
              <a:rPr sz="1800" spc="-24" dirty="0">
                <a:solidFill>
                  <a:schemeClr val="bg1"/>
                </a:solidFill>
                <a:latin typeface="PKF Global Sans"/>
                <a:cs typeface="PKF Global Sans"/>
              </a:rPr>
              <a:t> 202</a:t>
            </a:r>
            <a:r>
              <a:rPr lang="en-US" sz="1800" spc="-24" dirty="0">
                <a:solidFill>
                  <a:schemeClr val="bg1"/>
                </a:solidFill>
                <a:latin typeface="PKF Global Sans"/>
                <a:cs typeface="PKF Global Sans"/>
              </a:rPr>
              <a:t>6</a:t>
            </a:r>
            <a:endParaRPr sz="1800" dirty="0">
              <a:solidFill>
                <a:schemeClr val="bg1"/>
              </a:solidFill>
              <a:latin typeface="PKF Global Sans"/>
              <a:cs typeface="PKF Global Sans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9ACD145-2AC7-5292-7314-83D834BDEB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6" y="12069259"/>
            <a:ext cx="2727465" cy="9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hite, black and white, design&#10;&#10;Description automatically generated">
            <a:extLst>
              <a:ext uri="{FF2B5EF4-FFF2-40B4-BE49-F238E27FC236}">
                <a16:creationId xmlns:a16="http://schemas.microsoft.com/office/drawing/2014/main" id="{2340D632-0AED-E3A3-9E54-60DDFDE999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971" y="3918855"/>
            <a:ext cx="11564029" cy="3439887"/>
          </a:xfrm>
        </p:spPr>
        <p:txBody>
          <a:bodyPr anchor="b"/>
          <a:lstStyle>
            <a:lvl1pPr algn="l">
              <a:lnSpc>
                <a:spcPts val="9600"/>
              </a:lnSpc>
              <a:defRPr sz="9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971" y="7484201"/>
            <a:ext cx="5170849" cy="61585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9862613D-C636-A440-A897-9322D843B72B}"/>
              </a:ext>
            </a:extLst>
          </p:cNvPr>
          <p:cNvSpPr txBox="1"/>
          <p:nvPr userDrawn="1"/>
        </p:nvSpPr>
        <p:spPr>
          <a:xfrm>
            <a:off x="21040726" y="12651170"/>
            <a:ext cx="2790108" cy="269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403">
              <a:spcBef>
                <a:spcPts val="164"/>
              </a:spcBef>
            </a:pPr>
            <a:r>
              <a:rPr sz="1800" dirty="0">
                <a:solidFill>
                  <a:schemeClr val="tx1"/>
                </a:solidFill>
                <a:latin typeface="PKF Global Sans Pro" pitchFamily="50" charset="0"/>
                <a:cs typeface="PKF Global Sans"/>
              </a:rPr>
              <a:t>©</a:t>
            </a:r>
            <a:r>
              <a:rPr sz="1800" spc="-24" dirty="0">
                <a:solidFill>
                  <a:schemeClr val="tx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800" dirty="0">
                <a:solidFill>
                  <a:schemeClr val="tx1"/>
                </a:solidFill>
                <a:latin typeface="PKF Global Sans Pro" pitchFamily="50" charset="0"/>
                <a:cs typeface="PKF Global Sans"/>
              </a:rPr>
              <a:t>PKF</a:t>
            </a:r>
            <a:r>
              <a:rPr sz="1800" spc="-18" dirty="0">
                <a:solidFill>
                  <a:schemeClr val="tx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800" dirty="0">
                <a:solidFill>
                  <a:schemeClr val="tx1"/>
                </a:solidFill>
                <a:latin typeface="PKF Global Sans Pro" pitchFamily="50" charset="0"/>
                <a:cs typeface="PKF Global Sans"/>
              </a:rPr>
              <a:t>International</a:t>
            </a:r>
            <a:r>
              <a:rPr sz="1800" spc="-24" dirty="0">
                <a:solidFill>
                  <a:schemeClr val="tx1"/>
                </a:solidFill>
                <a:latin typeface="PKF Global Sans Pro" pitchFamily="50" charset="0"/>
                <a:cs typeface="PKF Global Sans"/>
              </a:rPr>
              <a:t> 202</a:t>
            </a:r>
            <a:r>
              <a:rPr lang="en-US" sz="1800" spc="-24" dirty="0">
                <a:solidFill>
                  <a:schemeClr val="tx1"/>
                </a:solidFill>
                <a:latin typeface="PKF Global Sans Pro" pitchFamily="50" charset="0"/>
                <a:cs typeface="PKF Global Sans"/>
              </a:rPr>
              <a:t>5</a:t>
            </a:r>
            <a:endParaRPr sz="1800" dirty="0">
              <a:solidFill>
                <a:schemeClr val="tx1"/>
              </a:solidFill>
              <a:latin typeface="PKF Global Sans Pro" pitchFamily="50" charset="0"/>
              <a:cs typeface="PKF Global Sans"/>
            </a:endParaRPr>
          </a:p>
        </p:txBody>
      </p:sp>
      <p:pic>
        <p:nvPicPr>
          <p:cNvPr id="10" name="Picture 9" descr="A picture containing text, clock, gauge, sign&#10;&#10;Description automatically generated">
            <a:extLst>
              <a:ext uri="{FF2B5EF4-FFF2-40B4-BE49-F238E27FC236}">
                <a16:creationId xmlns:a16="http://schemas.microsoft.com/office/drawing/2014/main" id="{CC73E5C9-FD16-6933-44C4-3A239FE874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6" y="11904150"/>
            <a:ext cx="2727465" cy="93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s, colorfulness, graphic design, electric blue&#10;&#10;Description automatically generated">
            <a:extLst>
              <a:ext uri="{FF2B5EF4-FFF2-40B4-BE49-F238E27FC236}">
                <a16:creationId xmlns:a16="http://schemas.microsoft.com/office/drawing/2014/main" id="{47F31C0E-B930-862B-9B11-5505A7686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971" y="3918855"/>
            <a:ext cx="11564029" cy="3439887"/>
          </a:xfrm>
        </p:spPr>
        <p:txBody>
          <a:bodyPr anchor="b"/>
          <a:lstStyle>
            <a:lvl1pPr algn="l">
              <a:lnSpc>
                <a:spcPts val="9600"/>
              </a:lnSpc>
              <a:defRPr sz="9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971" y="7484201"/>
            <a:ext cx="5170849" cy="61585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A3CB9A-E405-ABBF-2036-DAF1035AA5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6" y="11904150"/>
            <a:ext cx="2727465" cy="936673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9862613D-C636-A440-A897-9322D843B72B}"/>
              </a:ext>
            </a:extLst>
          </p:cNvPr>
          <p:cNvSpPr txBox="1"/>
          <p:nvPr userDrawn="1"/>
        </p:nvSpPr>
        <p:spPr>
          <a:xfrm>
            <a:off x="21040726" y="12651170"/>
            <a:ext cx="2790108" cy="269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403">
              <a:spcBef>
                <a:spcPts val="164"/>
              </a:spcBef>
            </a:pPr>
            <a:r>
              <a:rPr sz="18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©</a:t>
            </a:r>
            <a:r>
              <a:rPr sz="1800" spc="-24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8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PKF</a:t>
            </a:r>
            <a:r>
              <a:rPr sz="1800" spc="-18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</a:t>
            </a:r>
            <a:r>
              <a:rPr sz="1800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International</a:t>
            </a:r>
            <a:r>
              <a:rPr sz="1800" spc="-24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 202</a:t>
            </a:r>
            <a:r>
              <a:rPr lang="en-US" sz="1800" spc="-24" dirty="0">
                <a:solidFill>
                  <a:schemeClr val="bg1"/>
                </a:solidFill>
                <a:latin typeface="PKF Global Sans Pro" pitchFamily="50" charset="0"/>
                <a:cs typeface="PKF Global Sans"/>
              </a:rPr>
              <a:t>5</a:t>
            </a:r>
            <a:endParaRPr sz="1800" dirty="0">
              <a:solidFill>
                <a:schemeClr val="bg1"/>
              </a:solidFill>
              <a:latin typeface="PKF Global Sans Pro" pitchFamily="50" charset="0"/>
              <a:cs typeface="PKF Global Sans"/>
            </a:endParaRPr>
          </a:p>
        </p:txBody>
      </p:sp>
    </p:spTree>
    <p:extLst>
      <p:ext uri="{BB962C8B-B14F-4D97-AF65-F5344CB8AC3E}">
        <p14:creationId xmlns:p14="http://schemas.microsoft.com/office/powerpoint/2010/main" val="31486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33A7EA-0883-5CF8-6F6F-E35C2C7568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PKF Global Client Sustainability survey · January 2026 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530D1A-DE2D-1ABE-A306-F80DD1A583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07D40D-386B-4A5A-8268-9426B8BA40B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 descr="A picture containing text, clock, gauge, sign&#10;&#10;Description automatically generated">
            <a:extLst>
              <a:ext uri="{FF2B5EF4-FFF2-40B4-BE49-F238E27FC236}">
                <a16:creationId xmlns:a16="http://schemas.microsoft.com/office/drawing/2014/main" id="{318C4557-31E9-8EF6-31B3-38CFD9781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12362626"/>
            <a:ext cx="1635209" cy="5651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34DC-0E47-A713-8B01-1ED81C2D019F}"/>
              </a:ext>
            </a:extLst>
          </p:cNvPr>
          <p:cNvSpPr/>
          <p:nvPr userDrawn="1"/>
        </p:nvSpPr>
        <p:spPr>
          <a:xfrm>
            <a:off x="4036899" y="14192689"/>
            <a:ext cx="5192825" cy="3076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 anchorCtr="0"/>
          <a:lstStyle/>
          <a:p>
            <a:pPr algn="l">
              <a:spcAft>
                <a:spcPts val="312"/>
              </a:spcAft>
            </a:pPr>
            <a:r>
              <a:rPr lang="en-GB" sz="2000"/>
              <a:t>To change the Footer throughout –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 Select the “Insert” tab from the top ribbon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“Header &amp; Footer”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In the Footer box change “Presentation Title • March 2023” to whatever you like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“Apply to All”</a:t>
            </a:r>
          </a:p>
          <a:p>
            <a:pPr marL="89017" indent="-89017" algn="l">
              <a:buFont typeface="+mj-lt"/>
              <a:buAutoNum type="arabicPeriod"/>
            </a:pPr>
            <a:endParaRPr lang="en-GB" sz="200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1ED8C625-E63C-9A7A-56FF-C2D4A603D649}"/>
              </a:ext>
            </a:extLst>
          </p:cNvPr>
          <p:cNvSpPr/>
          <p:nvPr userDrawn="1"/>
        </p:nvSpPr>
        <p:spPr>
          <a:xfrm>
            <a:off x="6353727" y="13918447"/>
            <a:ext cx="559170" cy="3381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67"/>
          </a:p>
        </p:txBody>
      </p:sp>
    </p:spTree>
    <p:extLst>
      <p:ext uri="{BB962C8B-B14F-4D97-AF65-F5344CB8AC3E}">
        <p14:creationId xmlns:p14="http://schemas.microsoft.com/office/powerpoint/2010/main" val="42018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background with white dots&#10;&#10;Description automatically generated with low confidence">
            <a:extLst>
              <a:ext uri="{FF2B5EF4-FFF2-40B4-BE49-F238E27FC236}">
                <a16:creationId xmlns:a16="http://schemas.microsoft.com/office/drawing/2014/main" id="{F47FC53A-A30E-92AE-8FDB-E894E9663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F9C9AF0-BA9C-7477-75BF-686B297D53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PKF Global Client Sustainability survey · January 2026 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5BEB6F-FCB3-4D49-CAA1-46F13D43E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7D40D-386B-4A5A-8268-9426B8BA40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971" y="6104017"/>
            <a:ext cx="10257743" cy="3330269"/>
          </a:xfrm>
        </p:spPr>
        <p:txBody>
          <a:bodyPr anchor="t" anchorCtr="0"/>
          <a:lstStyle>
            <a:lvl1pPr>
              <a:lnSpc>
                <a:spcPts val="9600"/>
              </a:lnSpc>
              <a:defRPr sz="9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6" name="Picture 5" descr="A picture containing text, clock, clipart, sign&#10;&#10;Description automatically generated">
            <a:extLst>
              <a:ext uri="{FF2B5EF4-FFF2-40B4-BE49-F238E27FC236}">
                <a16:creationId xmlns:a16="http://schemas.microsoft.com/office/drawing/2014/main" id="{1CE51AD0-E778-4153-7840-96440E5F2E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12362626"/>
            <a:ext cx="1635209" cy="5651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6AF356-175D-09AA-D1F8-D4A7E095180B}"/>
              </a:ext>
            </a:extLst>
          </p:cNvPr>
          <p:cNvSpPr/>
          <p:nvPr userDrawn="1"/>
        </p:nvSpPr>
        <p:spPr>
          <a:xfrm>
            <a:off x="4036899" y="14192689"/>
            <a:ext cx="5192825" cy="3076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 anchorCtr="0"/>
          <a:lstStyle/>
          <a:p>
            <a:pPr algn="l">
              <a:spcAft>
                <a:spcPts val="312"/>
              </a:spcAft>
            </a:pPr>
            <a:r>
              <a:rPr lang="en-GB" sz="2000"/>
              <a:t>To change the Footer throughout –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 Select the “Insert” tab from the top ribbon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“Header &amp; Footer”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In the Footer box change “Presentation Title • March 2023” to whatever you like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“Apply to All”</a:t>
            </a:r>
          </a:p>
          <a:p>
            <a:pPr marL="89017" indent="-89017" algn="l">
              <a:buFont typeface="+mj-lt"/>
              <a:buAutoNum type="arabicPeriod"/>
            </a:pPr>
            <a:endParaRPr lang="en-GB" sz="20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478F9D6-4D1B-2832-E1AD-F86AFF0214E8}"/>
              </a:ext>
            </a:extLst>
          </p:cNvPr>
          <p:cNvSpPr/>
          <p:nvPr userDrawn="1"/>
        </p:nvSpPr>
        <p:spPr>
          <a:xfrm>
            <a:off x="6353727" y="13918447"/>
            <a:ext cx="559170" cy="3381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67"/>
          </a:p>
        </p:txBody>
      </p:sp>
    </p:spTree>
    <p:extLst>
      <p:ext uri="{BB962C8B-B14F-4D97-AF65-F5344CB8AC3E}">
        <p14:creationId xmlns:p14="http://schemas.microsoft.com/office/powerpoint/2010/main" val="382818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urple background with orange lines&#10;&#10;Description automatically generated with low confidence">
            <a:extLst>
              <a:ext uri="{FF2B5EF4-FFF2-40B4-BE49-F238E27FC236}">
                <a16:creationId xmlns:a16="http://schemas.microsoft.com/office/drawing/2014/main" id="{6594B84C-946D-E7DB-7AA1-63FF7AF26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F9C9AF0-BA9C-7477-75BF-686B297D53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PKF Global Client Sustainability survey · January 2026 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5BEB6F-FCB3-4D49-CAA1-46F13D43E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7D40D-386B-4A5A-8268-9426B8BA40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971" y="6104017"/>
            <a:ext cx="10257743" cy="3330269"/>
          </a:xfrm>
        </p:spPr>
        <p:txBody>
          <a:bodyPr anchor="t" anchorCtr="0"/>
          <a:lstStyle>
            <a:lvl1pPr>
              <a:lnSpc>
                <a:spcPts val="9600"/>
              </a:lnSpc>
              <a:defRPr sz="9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6" name="Picture 5" descr="A picture containing text, clock, clipart, sign&#10;&#10;Description automatically generated">
            <a:extLst>
              <a:ext uri="{FF2B5EF4-FFF2-40B4-BE49-F238E27FC236}">
                <a16:creationId xmlns:a16="http://schemas.microsoft.com/office/drawing/2014/main" id="{1CE51AD0-E778-4153-7840-96440E5F2E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12362626"/>
            <a:ext cx="1635209" cy="5651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4AE3EC-7010-80CC-2D6D-66729FEDCE54}"/>
              </a:ext>
            </a:extLst>
          </p:cNvPr>
          <p:cNvSpPr/>
          <p:nvPr userDrawn="1"/>
        </p:nvSpPr>
        <p:spPr>
          <a:xfrm>
            <a:off x="4036899" y="14192689"/>
            <a:ext cx="5192825" cy="3076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 anchorCtr="0"/>
          <a:lstStyle/>
          <a:p>
            <a:pPr algn="l">
              <a:spcAft>
                <a:spcPts val="312"/>
              </a:spcAft>
            </a:pPr>
            <a:r>
              <a:rPr lang="en-GB" sz="2000"/>
              <a:t>To change the Footer throughout –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 Select the “Insert” tab from the top ribbon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“Header &amp; Footer”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In the Footer box change “Presentation Title • March 2023” to whatever you like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“Apply to All”</a:t>
            </a:r>
          </a:p>
          <a:p>
            <a:pPr marL="89017" indent="-89017" algn="l">
              <a:buFont typeface="+mj-lt"/>
              <a:buAutoNum type="arabicPeriod"/>
            </a:pPr>
            <a:endParaRPr lang="en-GB" sz="200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6107FB3-0626-727C-440A-69D073FFC17F}"/>
              </a:ext>
            </a:extLst>
          </p:cNvPr>
          <p:cNvSpPr/>
          <p:nvPr userDrawn="1"/>
        </p:nvSpPr>
        <p:spPr>
          <a:xfrm>
            <a:off x="6353727" y="13918447"/>
            <a:ext cx="559170" cy="3381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67"/>
          </a:p>
        </p:txBody>
      </p:sp>
    </p:spTree>
    <p:extLst>
      <p:ext uri="{BB962C8B-B14F-4D97-AF65-F5344CB8AC3E}">
        <p14:creationId xmlns:p14="http://schemas.microsoft.com/office/powerpoint/2010/main" val="24274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hite, design&#10;&#10;Description automatically generated">
            <a:extLst>
              <a:ext uri="{FF2B5EF4-FFF2-40B4-BE49-F238E27FC236}">
                <a16:creationId xmlns:a16="http://schemas.microsoft.com/office/drawing/2014/main" id="{DAA55F07-E446-B256-B342-8A5EF0B47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413" y="2987676"/>
            <a:ext cx="11558588" cy="1584324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D18BF-4BCC-5292-BD4B-F4A49731A2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PKF Global Client Sustainability survey · January 2026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BA581-3672-632E-AD2A-A0FBD7E62E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07D40D-386B-4A5A-8268-9426B8BA40B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 descr="A picture containing text, clock, gauge, sign&#10;&#10;Description automatically generated">
            <a:extLst>
              <a:ext uri="{FF2B5EF4-FFF2-40B4-BE49-F238E27FC236}">
                <a16:creationId xmlns:a16="http://schemas.microsoft.com/office/drawing/2014/main" id="{8FCEA4A4-4669-44A4-4678-10E2B9072B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12362626"/>
            <a:ext cx="1635209" cy="56517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1CB23E-09DC-7C7B-CC56-B870AC0CB3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412" y="4854574"/>
            <a:ext cx="11558588" cy="5873745"/>
          </a:xfrm>
        </p:spPr>
        <p:txBody>
          <a:bodyPr/>
          <a:lstStyle>
            <a:lvl2pPr marL="358775" indent="-358775">
              <a:buFont typeface="PKF Global Sans Pro" pitchFamily="50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3EB9BB-5315-CBE1-6BDD-CF8BB8C71851}"/>
              </a:ext>
            </a:extLst>
          </p:cNvPr>
          <p:cNvSpPr/>
          <p:nvPr userDrawn="1"/>
        </p:nvSpPr>
        <p:spPr>
          <a:xfrm>
            <a:off x="4036899" y="14192689"/>
            <a:ext cx="5192825" cy="3076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 anchorCtr="0"/>
          <a:lstStyle/>
          <a:p>
            <a:pPr algn="l">
              <a:spcAft>
                <a:spcPts val="312"/>
              </a:spcAft>
            </a:pPr>
            <a:r>
              <a:rPr lang="en-GB" sz="2000"/>
              <a:t>To change the Footer throughout –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 Select the “Insert” tab from the top ribbon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“Header &amp; Footer”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In the Footer box change “Presentation Title • March 2023” to whatever you like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“Apply to All”</a:t>
            </a:r>
          </a:p>
          <a:p>
            <a:pPr marL="89017" indent="-89017" algn="l">
              <a:buFont typeface="+mj-lt"/>
              <a:buAutoNum type="arabicPeriod"/>
            </a:pPr>
            <a:endParaRPr lang="en-GB" sz="200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E2340038-3B5E-F069-9BB6-1904A4D21207}"/>
              </a:ext>
            </a:extLst>
          </p:cNvPr>
          <p:cNvSpPr/>
          <p:nvPr userDrawn="1"/>
        </p:nvSpPr>
        <p:spPr>
          <a:xfrm>
            <a:off x="6353727" y="13918447"/>
            <a:ext cx="559170" cy="3381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67"/>
          </a:p>
        </p:txBody>
      </p:sp>
    </p:spTree>
    <p:extLst>
      <p:ext uri="{BB962C8B-B14F-4D97-AF65-F5344CB8AC3E}">
        <p14:creationId xmlns:p14="http://schemas.microsoft.com/office/powerpoint/2010/main" val="225405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ite, design&#10;&#10;Description automatically generated">
            <a:extLst>
              <a:ext uri="{FF2B5EF4-FFF2-40B4-BE49-F238E27FC236}">
                <a16:creationId xmlns:a16="http://schemas.microsoft.com/office/drawing/2014/main" id="{42E73238-335C-53EE-0CBC-18358F290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D18BF-4BCC-5292-BD4B-F4A49731A2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PKF Global Client Sustainability survey · January 2026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BA581-3672-632E-AD2A-A0FBD7E62E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07D40D-386B-4A5A-8268-9426B8BA40B6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 descr="A picture containing text, clock, gauge, sign&#10;&#10;Description automatically generated">
            <a:extLst>
              <a:ext uri="{FF2B5EF4-FFF2-40B4-BE49-F238E27FC236}">
                <a16:creationId xmlns:a16="http://schemas.microsoft.com/office/drawing/2014/main" id="{8FCEA4A4-4669-44A4-4678-10E2B9072B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12362626"/>
            <a:ext cx="1635209" cy="56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413" y="2987676"/>
            <a:ext cx="11558588" cy="1584324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1CB23E-09DC-7C7B-CC56-B870AC0CB3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412" y="4854574"/>
            <a:ext cx="11226800" cy="58737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3353115-E686-97F7-5A7B-F76B86D284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42812" y="4854574"/>
            <a:ext cx="11226800" cy="58737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FD13F-FF18-73C5-0977-6D937541681E}"/>
              </a:ext>
            </a:extLst>
          </p:cNvPr>
          <p:cNvSpPr/>
          <p:nvPr userDrawn="1"/>
        </p:nvSpPr>
        <p:spPr>
          <a:xfrm>
            <a:off x="4036899" y="14192689"/>
            <a:ext cx="5192825" cy="3076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 anchorCtr="0"/>
          <a:lstStyle/>
          <a:p>
            <a:pPr algn="l">
              <a:spcAft>
                <a:spcPts val="312"/>
              </a:spcAft>
            </a:pPr>
            <a:r>
              <a:rPr lang="en-GB" sz="2000"/>
              <a:t>To change the Footer throughout –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 Select the “Insert” tab from the top ribbon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“Header &amp; Footer”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In the Footer box change “Presentation Title • March 2023” to whatever you like</a:t>
            </a:r>
          </a:p>
          <a:p>
            <a:pPr marL="457200" indent="-457200" algn="l">
              <a:spcAft>
                <a:spcPts val="312"/>
              </a:spcAft>
              <a:buFont typeface="+mj-lt"/>
              <a:buAutoNum type="arabicPeriod"/>
            </a:pPr>
            <a:r>
              <a:rPr lang="en-GB" sz="2000"/>
              <a:t>Select “Apply to All”</a:t>
            </a:r>
          </a:p>
          <a:p>
            <a:pPr marL="89017" indent="-89017" algn="l">
              <a:buFont typeface="+mj-lt"/>
              <a:buAutoNum type="arabicPeriod"/>
            </a:pPr>
            <a:endParaRPr lang="en-GB" sz="20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0325528-8F2C-A7F5-6168-D91C176CFD70}"/>
              </a:ext>
            </a:extLst>
          </p:cNvPr>
          <p:cNvSpPr/>
          <p:nvPr userDrawn="1"/>
        </p:nvSpPr>
        <p:spPr>
          <a:xfrm>
            <a:off x="6353727" y="13918447"/>
            <a:ext cx="559170" cy="3381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67"/>
          </a:p>
        </p:txBody>
      </p:sp>
    </p:spTree>
    <p:extLst>
      <p:ext uri="{BB962C8B-B14F-4D97-AF65-F5344CB8AC3E}">
        <p14:creationId xmlns:p14="http://schemas.microsoft.com/office/powerpoint/2010/main" val="169110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413" y="2987676"/>
            <a:ext cx="11558588" cy="1584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2" y="4854575"/>
            <a:ext cx="11558588" cy="58737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9457" y="12653963"/>
            <a:ext cx="7652543" cy="3381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tx1"/>
                </a:solidFill>
                <a:latin typeface="PKF Global Sans Pro" pitchFamily="50" charset="0"/>
              </a:defRPr>
            </a:lvl1pPr>
          </a:lstStyle>
          <a:p>
            <a:r>
              <a:rPr lang="en-US"/>
              <a:t>PKF Global Client Sustainability survey · January 2026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82253" y="12637296"/>
            <a:ext cx="984250" cy="3381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mtClean="0">
                <a:latin typeface="PKF Global Sans Pro" pitchFamily="50" charset="0"/>
              </a:defRPr>
            </a:lvl1pPr>
          </a:lstStyle>
          <a:p>
            <a:fld id="{1607D40D-386B-4A5A-8268-9426B8BA40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8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78" r:id="rId4"/>
    <p:sldLayoutId id="2147483662" r:id="rId5"/>
    <p:sldLayoutId id="2147483663" r:id="rId6"/>
    <p:sldLayoutId id="2147483673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66" r:id="rId13"/>
    <p:sldLayoutId id="2147483668" r:id="rId14"/>
    <p:sldLayoutId id="2147483669" r:id="rId15"/>
    <p:sldLayoutId id="2147483667" r:id="rId16"/>
    <p:sldLayoutId id="2147483676" r:id="rId17"/>
    <p:sldLayoutId id="214748368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828800" rtl="0" eaLnBrk="1" latinLnBrk="0" hangingPunct="1">
        <a:lnSpc>
          <a:spcPts val="8400"/>
        </a:lnSpc>
        <a:spcBef>
          <a:spcPct val="0"/>
        </a:spcBef>
        <a:buNone/>
        <a:defRPr sz="7200" b="1" kern="1200" spc="-150" baseline="0">
          <a:solidFill>
            <a:schemeClr val="tx1"/>
          </a:solidFill>
          <a:latin typeface="PKF Global Sans Pro" pitchFamily="50" charset="0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ts val="4000"/>
        </a:lnSpc>
        <a:spcBef>
          <a:spcPts val="20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PKF Global Sans Pro" pitchFamily="50" charset="0"/>
          <a:ea typeface="+mn-ea"/>
          <a:cs typeface="+mn-cs"/>
        </a:defRPr>
      </a:lvl1pPr>
      <a:lvl2pPr marL="358775" indent="-358775" algn="l" defTabSz="1828800" rtl="0" eaLnBrk="1" latinLnBrk="0" hangingPunct="1">
        <a:lnSpc>
          <a:spcPts val="4000"/>
        </a:lnSpc>
        <a:spcBef>
          <a:spcPts val="1000"/>
        </a:spcBef>
        <a:buSzPct val="110000"/>
        <a:buFont typeface="PKF Global Sans Pro" pitchFamily="50" charset="0"/>
        <a:buChar char="•"/>
        <a:defRPr sz="3000" kern="1200">
          <a:solidFill>
            <a:schemeClr val="tx1"/>
          </a:solidFill>
          <a:latin typeface="PKF Global Sans Pro" pitchFamily="50" charset="0"/>
          <a:ea typeface="+mn-ea"/>
          <a:cs typeface="+mn-cs"/>
        </a:defRPr>
      </a:lvl2pPr>
      <a:lvl3pPr marL="717550" indent="-358775" algn="l" defTabSz="1828800" rtl="0" eaLnBrk="1" latinLnBrk="0" hangingPunct="1">
        <a:lnSpc>
          <a:spcPts val="4000"/>
        </a:lnSpc>
        <a:spcBef>
          <a:spcPts val="1000"/>
        </a:spcBef>
        <a:buFont typeface="PKF Global Sans Pro" pitchFamily="50" charset="0"/>
        <a:buChar char="-"/>
        <a:defRPr sz="3000" kern="1200">
          <a:solidFill>
            <a:schemeClr val="tx1"/>
          </a:solidFill>
          <a:latin typeface="PKF Global Sans Pro" pitchFamily="50" charset="0"/>
          <a:ea typeface="+mn-ea"/>
          <a:cs typeface="+mn-cs"/>
        </a:defRPr>
      </a:lvl3pPr>
      <a:lvl4pPr marL="1076325" indent="-358775" algn="l" defTabSz="1828800" rtl="0" eaLnBrk="1" latinLnBrk="0" hangingPunct="1">
        <a:lnSpc>
          <a:spcPts val="4000"/>
        </a:lnSpc>
        <a:spcBef>
          <a:spcPts val="1000"/>
        </a:spcBef>
        <a:buSzPct val="110000"/>
        <a:buFont typeface="PKF Global Sans Pro" pitchFamily="50" charset="0"/>
        <a:buChar char="•"/>
        <a:defRPr sz="3000" kern="1200">
          <a:solidFill>
            <a:schemeClr val="tx1"/>
          </a:solidFill>
          <a:latin typeface="PKF Global Sans Pro" pitchFamily="50" charset="0"/>
          <a:ea typeface="+mn-ea"/>
          <a:cs typeface="+mn-cs"/>
        </a:defRPr>
      </a:lvl4pPr>
      <a:lvl5pPr marL="1435100" indent="-358775" algn="l" defTabSz="1828800" rtl="0" eaLnBrk="1" latinLnBrk="0" hangingPunct="1">
        <a:lnSpc>
          <a:spcPts val="4000"/>
        </a:lnSpc>
        <a:spcBef>
          <a:spcPts val="1000"/>
        </a:spcBef>
        <a:buFont typeface="PKF Global Sans Pro" pitchFamily="50" charset="0"/>
        <a:buChar char="-"/>
        <a:defRPr sz="3000" kern="1200">
          <a:solidFill>
            <a:schemeClr val="tx1"/>
          </a:solidFill>
          <a:latin typeface="PKF Global Sans Pro" pitchFamily="50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423" userDrawn="1">
          <p15:clr>
            <a:srgbClr val="F26B43"/>
          </p15:clr>
        </p15:guide>
        <p15:guide id="4" pos="14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AE4C-E1C1-2562-0789-3DD1A2501A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KF Global Sans Pro" pitchFamily="50" charset="0"/>
              </a:rPr>
              <a:t>PKF Global Client Sustainability survey</a:t>
            </a:r>
            <a:endParaRPr lang="en-GB" b="1" dirty="0">
              <a:latin typeface="PKF Global Sans Pro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4A28D-A475-5E63-29CA-07D8479A2C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PKF Global Sans Pro" pitchFamily="50" charset="0"/>
              </a:rPr>
              <a:t>January 2026</a:t>
            </a:r>
          </a:p>
        </p:txBody>
      </p:sp>
    </p:spTree>
    <p:extLst>
      <p:ext uri="{BB962C8B-B14F-4D97-AF65-F5344CB8AC3E}">
        <p14:creationId xmlns:p14="http://schemas.microsoft.com/office/powerpoint/2010/main" val="2709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C53D068-437B-4B4B-F9AC-175E88E530C6}"/>
              </a:ext>
            </a:extLst>
          </p:cNvPr>
          <p:cNvSpPr/>
          <p:nvPr/>
        </p:nvSpPr>
        <p:spPr>
          <a:xfrm>
            <a:off x="12431486" y="1353312"/>
            <a:ext cx="11239281" cy="10620656"/>
          </a:xfrm>
          <a:prstGeom prst="roundRect">
            <a:avLst>
              <a:gd name="adj" fmla="val 4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4069E7F-AE1F-0AB6-8746-807D0DB66130}"/>
              </a:ext>
            </a:extLst>
          </p:cNvPr>
          <p:cNvSpPr/>
          <p:nvPr/>
        </p:nvSpPr>
        <p:spPr>
          <a:xfrm>
            <a:off x="713232" y="1353312"/>
            <a:ext cx="11239281" cy="10620656"/>
          </a:xfrm>
          <a:prstGeom prst="roundRect">
            <a:avLst>
              <a:gd name="adj" fmla="val 4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DBC53-84DE-9F3D-C2FB-ECF251BE4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31" y="1824402"/>
            <a:ext cx="10413924" cy="872843"/>
          </a:xfrm>
        </p:spPr>
        <p:txBody>
          <a:bodyPr anchor="t">
            <a:noAutofit/>
          </a:bodyPr>
          <a:lstStyle/>
          <a:p>
            <a:pPr>
              <a:lnSpc>
                <a:spcPts val="5400"/>
              </a:lnSpc>
            </a:pPr>
            <a:r>
              <a:rPr lang="en-US" sz="4400" dirty="0"/>
              <a:t>What is the size of your </a:t>
            </a:r>
            <a:r>
              <a:rPr lang="en-US" sz="4400" dirty="0" err="1"/>
              <a:t>organisation</a:t>
            </a:r>
            <a:r>
              <a:rPr lang="en-US" sz="4400" dirty="0"/>
              <a:t>?</a:t>
            </a:r>
            <a:endParaRPr lang="en-GB" sz="4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AD67-E3A7-CDF5-EF6C-D557BF55A4E3}"/>
              </a:ext>
            </a:extLst>
          </p:cNvPr>
          <p:cNvSpPr txBox="1">
            <a:spLocks/>
          </p:cNvSpPr>
          <p:nvPr/>
        </p:nvSpPr>
        <p:spPr>
          <a:xfrm>
            <a:off x="12819966" y="1824402"/>
            <a:ext cx="10528187" cy="1674132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400"/>
              </a:lnSpc>
            </a:pPr>
            <a:r>
              <a:rPr lang="en-US" sz="4400" b="1" dirty="0">
                <a:latin typeface="PKF Global Sans Pro" pitchFamily="50" charset="0"/>
              </a:rPr>
              <a:t>Has your </a:t>
            </a:r>
            <a:r>
              <a:rPr lang="en-US" sz="4400" b="1" dirty="0" err="1">
                <a:latin typeface="PKF Global Sans Pro" pitchFamily="50" charset="0"/>
              </a:rPr>
              <a:t>organisation</a:t>
            </a:r>
            <a:r>
              <a:rPr lang="en-US" sz="4400" b="1" dirty="0">
                <a:latin typeface="PKF Global Sans Pro" pitchFamily="50" charset="0"/>
              </a:rPr>
              <a:t> assigned a representative for sustainability?</a:t>
            </a:r>
            <a:endParaRPr lang="en-GB" sz="4400" b="1" dirty="0">
              <a:latin typeface="PKF Global Sans Pro" pitchFamily="50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1FF61A5-84BF-532A-45EA-D463CB660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216991"/>
              </p:ext>
            </p:extLst>
          </p:nvPr>
        </p:nvGraphicFramePr>
        <p:xfrm>
          <a:off x="713233" y="3377240"/>
          <a:ext cx="11239280" cy="8399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9A06A5C-8CF2-AB49-D14A-4D000D6AA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268130"/>
              </p:ext>
            </p:extLst>
          </p:nvPr>
        </p:nvGraphicFramePr>
        <p:xfrm>
          <a:off x="12431487" y="3377240"/>
          <a:ext cx="11239280" cy="7949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520D821D-82E9-2E3D-78D9-7473375229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9457" y="12653963"/>
            <a:ext cx="7652543" cy="338137"/>
          </a:xfrm>
        </p:spPr>
        <p:txBody>
          <a:bodyPr/>
          <a:lstStyle/>
          <a:p>
            <a:r>
              <a:rPr lang="en-US" dirty="0"/>
              <a:t>PKF Global Client Sustainability survey </a:t>
            </a:r>
            <a:r>
              <a:rPr lang="en-GB" dirty="0"/>
              <a:t>· January 2026</a:t>
            </a:r>
          </a:p>
          <a:p>
            <a:endParaRPr lang="en-GB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E0D088F5-7211-A096-36D8-97CBDAE150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3182253" y="12637296"/>
            <a:ext cx="984250" cy="338137"/>
          </a:xfrm>
        </p:spPr>
        <p:txBody>
          <a:bodyPr/>
          <a:lstStyle/>
          <a:p>
            <a:fld id="{1607D40D-386B-4A5A-8268-9426B8BA40B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22E2E8-336C-1560-EA75-E52E8F7EE95B}"/>
              </a:ext>
            </a:extLst>
          </p:cNvPr>
          <p:cNvSpPr/>
          <p:nvPr/>
        </p:nvSpPr>
        <p:spPr>
          <a:xfrm>
            <a:off x="713232" y="1353312"/>
            <a:ext cx="22936477" cy="10620656"/>
          </a:xfrm>
          <a:prstGeom prst="roundRect">
            <a:avLst>
              <a:gd name="adj" fmla="val 4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456104-1D32-51C1-4170-6D844314A2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PKF Global Client Sustainability survey · January 2026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DA646-6CC0-0692-3229-33D82B337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07D40D-386B-4A5A-8268-9426B8BA40B6}" type="slidenum">
              <a:rPr lang="en-GB" smtClean="0"/>
              <a:t>3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8B0F66-98CD-C18F-9775-3551D60E18C8}"/>
              </a:ext>
            </a:extLst>
          </p:cNvPr>
          <p:cNvSpPr txBox="1">
            <a:spLocks/>
          </p:cNvSpPr>
          <p:nvPr/>
        </p:nvSpPr>
        <p:spPr>
          <a:xfrm>
            <a:off x="4682836" y="1805866"/>
            <a:ext cx="15018328" cy="837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F3780"/>
                </a:solidFill>
                <a:effectLst/>
                <a:uLnTx/>
                <a:uFillTx/>
                <a:latin typeface="PKF Global Sans Pro" pitchFamily="50" charset="0"/>
              </a:rPr>
              <a:t>Which sector best describes your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F3780"/>
                </a:solidFill>
                <a:effectLst/>
                <a:uLnTx/>
                <a:uFillTx/>
                <a:latin typeface="PKF Global Sans Pro" pitchFamily="50" charset="0"/>
              </a:rPr>
              <a:t>organisation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F3780"/>
                </a:solidFill>
                <a:effectLst/>
                <a:uLnTx/>
                <a:uFillTx/>
                <a:latin typeface="PKF Global Sans Pro" pitchFamily="50" charset="0"/>
              </a:rPr>
              <a:t>? 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F3780"/>
              </a:solidFill>
              <a:effectLst/>
              <a:uLnTx/>
              <a:uFillTx/>
              <a:latin typeface="PKF Global Sans Pro" pitchFamily="50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278B700-89FC-6074-252C-DA92AED64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1112963"/>
              </p:ext>
            </p:extLst>
          </p:nvPr>
        </p:nvGraphicFramePr>
        <p:xfrm>
          <a:off x="2570018" y="2951018"/>
          <a:ext cx="19243964" cy="895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160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1D5B5-6A82-89C0-83F9-41F6F75B9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4E3E0C2-36A4-6855-46A1-B872A16EB7C7}"/>
              </a:ext>
            </a:extLst>
          </p:cNvPr>
          <p:cNvSpPr/>
          <p:nvPr/>
        </p:nvSpPr>
        <p:spPr>
          <a:xfrm>
            <a:off x="12431486" y="1353312"/>
            <a:ext cx="11239281" cy="10620656"/>
          </a:xfrm>
          <a:prstGeom prst="roundRect">
            <a:avLst>
              <a:gd name="adj" fmla="val 4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15DEB3C-6F58-E5B0-8C79-9D6A82C94B39}"/>
              </a:ext>
            </a:extLst>
          </p:cNvPr>
          <p:cNvSpPr/>
          <p:nvPr/>
        </p:nvSpPr>
        <p:spPr>
          <a:xfrm>
            <a:off x="713232" y="1353312"/>
            <a:ext cx="11239281" cy="10620656"/>
          </a:xfrm>
          <a:prstGeom prst="roundRect">
            <a:avLst>
              <a:gd name="adj" fmla="val 4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2DF04-34C5-2204-0D04-071E5F7A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31" y="1824402"/>
            <a:ext cx="10497052" cy="1584324"/>
          </a:xfrm>
        </p:spPr>
        <p:txBody>
          <a:bodyPr anchor="t">
            <a:noAutofit/>
          </a:bodyPr>
          <a:lstStyle/>
          <a:p>
            <a:pPr>
              <a:lnSpc>
                <a:spcPts val="5400"/>
              </a:lnSpc>
            </a:pPr>
            <a:r>
              <a:rPr lang="en-US" sz="4400" dirty="0"/>
              <a:t>If someone is responsible for managing sustainability in your </a:t>
            </a:r>
            <a:r>
              <a:rPr lang="en-US" sz="4400" dirty="0" err="1"/>
              <a:t>organisation</a:t>
            </a:r>
            <a:r>
              <a:rPr lang="en-US" sz="4400" dirty="0"/>
              <a:t>, what is their role? </a:t>
            </a:r>
            <a:endParaRPr lang="en-GB" sz="4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4D50BF-A36A-6698-2D64-1F3456C4D871}"/>
              </a:ext>
            </a:extLst>
          </p:cNvPr>
          <p:cNvSpPr txBox="1">
            <a:spLocks/>
          </p:cNvSpPr>
          <p:nvPr/>
        </p:nvSpPr>
        <p:spPr>
          <a:xfrm>
            <a:off x="12799185" y="1824402"/>
            <a:ext cx="10528187" cy="1674132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400"/>
              </a:lnSpc>
            </a:pPr>
            <a:r>
              <a:rPr lang="en-US" sz="4400" b="1" dirty="0">
                <a:latin typeface="PKF Global Sans Pro" pitchFamily="50" charset="0"/>
              </a:rPr>
              <a:t>Have you submitted, or do you plan to submit, your sustainability information to a global disclosure </a:t>
            </a:r>
            <a:r>
              <a:rPr lang="en-US" sz="4400" b="1" dirty="0" err="1">
                <a:latin typeface="PKF Global Sans Pro" pitchFamily="50" charset="0"/>
              </a:rPr>
              <a:t>organisation</a:t>
            </a:r>
            <a:r>
              <a:rPr lang="en-US" sz="4400" b="1" dirty="0">
                <a:latin typeface="PKF Global Sans Pro" pitchFamily="50" charset="0"/>
              </a:rPr>
              <a:t>?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BCCA8F0-F0A0-A2F4-01F4-4060208DF7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9457" y="12653963"/>
            <a:ext cx="7652543" cy="338137"/>
          </a:xfrm>
        </p:spPr>
        <p:txBody>
          <a:bodyPr/>
          <a:lstStyle/>
          <a:p>
            <a:r>
              <a:rPr lang="en-US" dirty="0"/>
              <a:t>PKF Global Client Sustainability survey </a:t>
            </a:r>
            <a:r>
              <a:rPr lang="en-GB" dirty="0"/>
              <a:t>· January 2026</a:t>
            </a:r>
          </a:p>
          <a:p>
            <a:endParaRPr lang="en-GB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4C466A06-F0D6-1F77-6587-CCEC3DF1AA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3182253" y="12637296"/>
            <a:ext cx="984250" cy="338137"/>
          </a:xfrm>
        </p:spPr>
        <p:txBody>
          <a:bodyPr/>
          <a:lstStyle/>
          <a:p>
            <a:fld id="{1607D40D-386B-4A5A-8268-9426B8BA40B6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AF61D2A-D302-3753-F6F5-224BE9DF6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355354"/>
              </p:ext>
            </p:extLst>
          </p:nvPr>
        </p:nvGraphicFramePr>
        <p:xfrm>
          <a:off x="1208866" y="5070762"/>
          <a:ext cx="10366607" cy="6550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09DA3D-4CA0-E93E-69C9-D5BE01193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294797"/>
              </p:ext>
            </p:extLst>
          </p:nvPr>
        </p:nvGraphicFramePr>
        <p:xfrm>
          <a:off x="12955268" y="5070762"/>
          <a:ext cx="10226986" cy="6550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21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AC7A6-7DA2-5C0D-F94D-C64E8503D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F26249E-3184-3C55-898D-52AFA68D9ECE}"/>
              </a:ext>
            </a:extLst>
          </p:cNvPr>
          <p:cNvSpPr/>
          <p:nvPr/>
        </p:nvSpPr>
        <p:spPr>
          <a:xfrm>
            <a:off x="12431486" y="1353312"/>
            <a:ext cx="11239281" cy="10620656"/>
          </a:xfrm>
          <a:prstGeom prst="roundRect">
            <a:avLst>
              <a:gd name="adj" fmla="val 4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9846BE-BF39-5A4D-29C9-55B2DE20124B}"/>
              </a:ext>
            </a:extLst>
          </p:cNvPr>
          <p:cNvSpPr/>
          <p:nvPr/>
        </p:nvSpPr>
        <p:spPr>
          <a:xfrm>
            <a:off x="713232" y="1353312"/>
            <a:ext cx="11239281" cy="10620656"/>
          </a:xfrm>
          <a:prstGeom prst="roundRect">
            <a:avLst>
              <a:gd name="adj" fmla="val 4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B7065-9BF0-7380-75B2-BAEAA24FA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31" y="1824402"/>
            <a:ext cx="9852814" cy="1584324"/>
          </a:xfrm>
        </p:spPr>
        <p:txBody>
          <a:bodyPr anchor="t">
            <a:noAutofit/>
          </a:bodyPr>
          <a:lstStyle/>
          <a:p>
            <a:pPr>
              <a:lnSpc>
                <a:spcPts val="5400"/>
              </a:lnSpc>
            </a:pPr>
            <a:r>
              <a:rPr lang="en-US" sz="4400" dirty="0"/>
              <a:t>Has your </a:t>
            </a:r>
            <a:r>
              <a:rPr lang="en-US" sz="4400" dirty="0" err="1"/>
              <a:t>organisation</a:t>
            </a:r>
            <a:r>
              <a:rPr lang="en-US" sz="4400" dirty="0"/>
              <a:t> submitted sustainability information to a regulator in the past 12 months, or is it planning to do so?</a:t>
            </a:r>
            <a:endParaRPr lang="en-GB" sz="4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33DCC6-6423-78E9-9E3F-0234F53E388F}"/>
              </a:ext>
            </a:extLst>
          </p:cNvPr>
          <p:cNvSpPr txBox="1">
            <a:spLocks/>
          </p:cNvSpPr>
          <p:nvPr/>
        </p:nvSpPr>
        <p:spPr>
          <a:xfrm>
            <a:off x="12799185" y="1824402"/>
            <a:ext cx="10528187" cy="1674132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400"/>
              </a:lnSpc>
            </a:pPr>
            <a:r>
              <a:rPr lang="en-US" sz="4400" b="1" dirty="0">
                <a:latin typeface="PKF Global Sans Pro" pitchFamily="50" charset="0"/>
              </a:rPr>
              <a:t>Does your </a:t>
            </a:r>
            <a:r>
              <a:rPr lang="en-US" sz="4400" b="1" dirty="0" err="1">
                <a:latin typeface="PKF Global Sans Pro" pitchFamily="50" charset="0"/>
              </a:rPr>
              <a:t>organisation</a:t>
            </a:r>
            <a:r>
              <a:rPr lang="en-US" sz="4400" b="1" dirty="0">
                <a:latin typeface="PKF Global Sans Pro" pitchFamily="50" charset="0"/>
              </a:rPr>
              <a:t> publish corporate sustainability information? 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D8F883F5-6E6D-DE68-17B0-D95CDB1E5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9457" y="12653963"/>
            <a:ext cx="7652543" cy="338137"/>
          </a:xfrm>
        </p:spPr>
        <p:txBody>
          <a:bodyPr/>
          <a:lstStyle/>
          <a:p>
            <a:r>
              <a:rPr lang="en-US" dirty="0"/>
              <a:t>PKF Global Client Sustainability survey </a:t>
            </a:r>
            <a:r>
              <a:rPr lang="en-GB" dirty="0"/>
              <a:t>· January 2026</a:t>
            </a:r>
          </a:p>
          <a:p>
            <a:endParaRPr lang="en-GB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E246FA1-A23D-2FC9-FBBA-2DA5520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3182253" y="12637296"/>
            <a:ext cx="984250" cy="338137"/>
          </a:xfrm>
        </p:spPr>
        <p:txBody>
          <a:bodyPr/>
          <a:lstStyle/>
          <a:p>
            <a:fld id="{1607D40D-386B-4A5A-8268-9426B8BA40B6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6D9F129-9CE1-8189-D824-22D815C32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8376063"/>
              </p:ext>
            </p:extLst>
          </p:nvPr>
        </p:nvGraphicFramePr>
        <p:xfrm>
          <a:off x="709273" y="4345709"/>
          <a:ext cx="11243240" cy="740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ED14CA-396E-6771-5270-91A86F52E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939782"/>
              </p:ext>
            </p:extLst>
          </p:nvPr>
        </p:nvGraphicFramePr>
        <p:xfrm>
          <a:off x="12427527" y="4345709"/>
          <a:ext cx="11239280" cy="740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25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F5399-EA70-8866-8B9E-85F071F24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E3A91-DF47-25CA-F67D-603493BB80D6}"/>
              </a:ext>
            </a:extLst>
          </p:cNvPr>
          <p:cNvSpPr/>
          <p:nvPr/>
        </p:nvSpPr>
        <p:spPr>
          <a:xfrm>
            <a:off x="12431486" y="1353312"/>
            <a:ext cx="11239281" cy="10620656"/>
          </a:xfrm>
          <a:prstGeom prst="roundRect">
            <a:avLst>
              <a:gd name="adj" fmla="val 4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714D81B-D66A-D8EA-B457-F8F02BB42362}"/>
              </a:ext>
            </a:extLst>
          </p:cNvPr>
          <p:cNvSpPr/>
          <p:nvPr/>
        </p:nvSpPr>
        <p:spPr>
          <a:xfrm>
            <a:off x="713232" y="1353312"/>
            <a:ext cx="11239281" cy="10620656"/>
          </a:xfrm>
          <a:prstGeom prst="roundRect">
            <a:avLst>
              <a:gd name="adj" fmla="val 4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06C08-F78C-D371-3F8D-E4A2815A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31" y="1824402"/>
            <a:ext cx="9852814" cy="1584324"/>
          </a:xfrm>
        </p:spPr>
        <p:txBody>
          <a:bodyPr anchor="t">
            <a:noAutofit/>
          </a:bodyPr>
          <a:lstStyle/>
          <a:p>
            <a:pPr>
              <a:lnSpc>
                <a:spcPts val="5400"/>
              </a:lnSpc>
            </a:pPr>
            <a:r>
              <a:rPr lang="en-US" sz="4400" dirty="0"/>
              <a:t>Does your </a:t>
            </a:r>
            <a:r>
              <a:rPr lang="en-US" sz="4400" dirty="0" err="1"/>
              <a:t>organisation</a:t>
            </a:r>
            <a:r>
              <a:rPr lang="en-US" sz="4400" dirty="0"/>
              <a:t> currently calculate, or plan to calculate in the next 12 months, its greenhouse gas (GHG) emissions?</a:t>
            </a:r>
            <a:endParaRPr lang="en-GB" sz="4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B6E954-D275-9BBC-EB78-3B310E0AC65D}"/>
              </a:ext>
            </a:extLst>
          </p:cNvPr>
          <p:cNvSpPr txBox="1">
            <a:spLocks/>
          </p:cNvSpPr>
          <p:nvPr/>
        </p:nvSpPr>
        <p:spPr>
          <a:xfrm>
            <a:off x="12799185" y="1824402"/>
            <a:ext cx="10725833" cy="1674132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400"/>
              </a:lnSpc>
            </a:pPr>
            <a:r>
              <a:rPr lang="en-US" sz="4400" b="1" dirty="0">
                <a:latin typeface="PKF Global Sans Pro" pitchFamily="50" charset="0"/>
              </a:rPr>
              <a:t>If your </a:t>
            </a:r>
            <a:r>
              <a:rPr lang="en-US" sz="4400" b="1" dirty="0" err="1">
                <a:latin typeface="PKF Global Sans Pro" pitchFamily="50" charset="0"/>
              </a:rPr>
              <a:t>organisation</a:t>
            </a:r>
            <a:r>
              <a:rPr lang="en-US" sz="4400" b="1" dirty="0">
                <a:latin typeface="PKF Global Sans Pro" pitchFamily="50" charset="0"/>
              </a:rPr>
              <a:t> calculates </a:t>
            </a:r>
            <a:br>
              <a:rPr lang="en-US" sz="4400" b="1" dirty="0">
                <a:latin typeface="PKF Global Sans Pro" pitchFamily="50" charset="0"/>
              </a:rPr>
            </a:br>
            <a:r>
              <a:rPr lang="en-US" sz="4400" b="1" dirty="0">
                <a:latin typeface="PKF Global Sans Pro" pitchFamily="50" charset="0"/>
              </a:rPr>
              <a:t>GHG emissions, is it verified by </a:t>
            </a:r>
            <a:br>
              <a:rPr lang="en-US" sz="4400" b="1" dirty="0">
                <a:latin typeface="PKF Global Sans Pro" pitchFamily="50" charset="0"/>
              </a:rPr>
            </a:br>
            <a:r>
              <a:rPr lang="en-US" sz="4400" b="1" dirty="0">
                <a:latin typeface="PKF Global Sans Pro" pitchFamily="50" charset="0"/>
              </a:rPr>
              <a:t>an independent 3rd party?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4C8F848E-6226-8680-F056-F97C15039B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9457" y="12653963"/>
            <a:ext cx="7652543" cy="338137"/>
          </a:xfrm>
        </p:spPr>
        <p:txBody>
          <a:bodyPr/>
          <a:lstStyle/>
          <a:p>
            <a:r>
              <a:rPr lang="en-US" dirty="0"/>
              <a:t>PKF Global Client Sustainability survey </a:t>
            </a:r>
            <a:r>
              <a:rPr lang="en-GB" dirty="0"/>
              <a:t>· January 2026</a:t>
            </a:r>
          </a:p>
          <a:p>
            <a:endParaRPr lang="en-GB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F58A2C3E-17B9-79BF-BB13-08B6B4A86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3182253" y="12637296"/>
            <a:ext cx="984250" cy="338137"/>
          </a:xfrm>
        </p:spPr>
        <p:txBody>
          <a:bodyPr/>
          <a:lstStyle/>
          <a:p>
            <a:fld id="{1607D40D-386B-4A5A-8268-9426B8BA40B6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FFDF845-3998-0918-CBD7-7CC68DEC3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72558"/>
              </p:ext>
            </p:extLst>
          </p:nvPr>
        </p:nvGraphicFramePr>
        <p:xfrm>
          <a:off x="713232" y="4310340"/>
          <a:ext cx="11239281" cy="740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0733D9A-6008-D19D-A54C-0010BBE3F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002628"/>
              </p:ext>
            </p:extLst>
          </p:nvPr>
        </p:nvGraphicFramePr>
        <p:xfrm>
          <a:off x="12431486" y="4310340"/>
          <a:ext cx="11239281" cy="740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43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1EDBA-4A1D-430F-8FBB-ECC448E6F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AA4DA41-1C11-8AD2-CE29-5D54325BF69B}"/>
              </a:ext>
            </a:extLst>
          </p:cNvPr>
          <p:cNvSpPr/>
          <p:nvPr/>
        </p:nvSpPr>
        <p:spPr>
          <a:xfrm>
            <a:off x="12431486" y="1353312"/>
            <a:ext cx="11239281" cy="10620656"/>
          </a:xfrm>
          <a:prstGeom prst="roundRect">
            <a:avLst>
              <a:gd name="adj" fmla="val 4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69C40F2-2101-FFA2-0BBA-18815C5F30EE}"/>
              </a:ext>
            </a:extLst>
          </p:cNvPr>
          <p:cNvSpPr/>
          <p:nvPr/>
        </p:nvSpPr>
        <p:spPr>
          <a:xfrm>
            <a:off x="713232" y="1353312"/>
            <a:ext cx="11239281" cy="10620656"/>
          </a:xfrm>
          <a:prstGeom prst="roundRect">
            <a:avLst>
              <a:gd name="adj" fmla="val 4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A649C-E7CD-E308-5758-AACC4EA1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30" y="1824402"/>
            <a:ext cx="11025639" cy="1584324"/>
          </a:xfrm>
        </p:spPr>
        <p:txBody>
          <a:bodyPr anchor="t">
            <a:noAutofit/>
          </a:bodyPr>
          <a:lstStyle/>
          <a:p>
            <a:pPr>
              <a:lnSpc>
                <a:spcPts val="5400"/>
              </a:lnSpc>
            </a:pPr>
            <a:r>
              <a:rPr lang="en-US" sz="4300" dirty="0"/>
              <a:t>What are your top sustainability </a:t>
            </a:r>
            <a:r>
              <a:rPr lang="en-US" sz="4300" dirty="0" err="1"/>
              <a:t>programme</a:t>
            </a:r>
            <a:r>
              <a:rPr lang="en-US" sz="4300" dirty="0"/>
              <a:t> needs? </a:t>
            </a:r>
            <a:endParaRPr lang="en-GB" sz="43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9B4CA4-A81D-559B-E829-AB28C182B044}"/>
              </a:ext>
            </a:extLst>
          </p:cNvPr>
          <p:cNvSpPr txBox="1">
            <a:spLocks/>
          </p:cNvSpPr>
          <p:nvPr/>
        </p:nvSpPr>
        <p:spPr>
          <a:xfrm>
            <a:off x="12521955" y="1824402"/>
            <a:ext cx="11058342" cy="1674132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400"/>
              </a:lnSpc>
            </a:pPr>
            <a:r>
              <a:rPr lang="en-US" sz="4300" b="1" dirty="0">
                <a:latin typeface="PKF Global Sans Pro" pitchFamily="50" charset="0"/>
              </a:rPr>
              <a:t>Are you currently using or planning to introduce </a:t>
            </a:r>
            <a:r>
              <a:rPr lang="en-US" sz="4300" b="1" dirty="0" err="1">
                <a:latin typeface="PKF Global Sans Pro" pitchFamily="50" charset="0"/>
              </a:rPr>
              <a:t>specialised</a:t>
            </a:r>
            <a:r>
              <a:rPr lang="en-US" sz="4300" b="1" dirty="0">
                <a:latin typeface="PKF Global Sans Pro" pitchFamily="50" charset="0"/>
              </a:rPr>
              <a:t> sustainability software within the next 12 months? (select all that apply)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FAD70649-224E-EEE9-CEC5-AD75A7501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9457" y="12653963"/>
            <a:ext cx="7652543" cy="338137"/>
          </a:xfrm>
        </p:spPr>
        <p:txBody>
          <a:bodyPr/>
          <a:lstStyle/>
          <a:p>
            <a:r>
              <a:rPr lang="en-US" dirty="0"/>
              <a:t>PKF Global Client Sustainability survey </a:t>
            </a:r>
            <a:r>
              <a:rPr lang="en-GB" dirty="0"/>
              <a:t>· January 2026</a:t>
            </a:r>
          </a:p>
          <a:p>
            <a:endParaRPr lang="en-GB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51313A98-20CC-292E-7336-1F951A9861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3182253" y="12637296"/>
            <a:ext cx="984250" cy="338137"/>
          </a:xfrm>
        </p:spPr>
        <p:txBody>
          <a:bodyPr/>
          <a:lstStyle/>
          <a:p>
            <a:fld id="{1607D40D-386B-4A5A-8268-9426B8BA40B6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ECC8280-CCEC-8941-0353-5CA817EBF9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287020"/>
              </p:ext>
            </p:extLst>
          </p:nvPr>
        </p:nvGraphicFramePr>
        <p:xfrm>
          <a:off x="1182329" y="4696932"/>
          <a:ext cx="10393143" cy="713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E578812-905C-D287-4274-D456DD588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837636"/>
              </p:ext>
            </p:extLst>
          </p:nvPr>
        </p:nvGraphicFramePr>
        <p:xfrm>
          <a:off x="12521955" y="4696932"/>
          <a:ext cx="11058341" cy="713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491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2877E-9D0B-06BD-0FA9-B08C12A8C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A78146A-323B-1951-D18F-CE809D000F13}"/>
              </a:ext>
            </a:extLst>
          </p:cNvPr>
          <p:cNvSpPr/>
          <p:nvPr/>
        </p:nvSpPr>
        <p:spPr>
          <a:xfrm>
            <a:off x="12431486" y="1353312"/>
            <a:ext cx="11239281" cy="10620656"/>
          </a:xfrm>
          <a:prstGeom prst="roundRect">
            <a:avLst>
              <a:gd name="adj" fmla="val 4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A96CD23-A8F5-1165-491C-A1E229E54FF6}"/>
              </a:ext>
            </a:extLst>
          </p:cNvPr>
          <p:cNvSpPr/>
          <p:nvPr/>
        </p:nvSpPr>
        <p:spPr>
          <a:xfrm>
            <a:off x="713232" y="1353312"/>
            <a:ext cx="11239281" cy="10620656"/>
          </a:xfrm>
          <a:prstGeom prst="roundRect">
            <a:avLst>
              <a:gd name="adj" fmla="val 40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B82E2-4F93-EFED-560B-F7FB4E1F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31" y="1824402"/>
            <a:ext cx="9852814" cy="1584324"/>
          </a:xfrm>
        </p:spPr>
        <p:txBody>
          <a:bodyPr anchor="t">
            <a:noAutofit/>
          </a:bodyPr>
          <a:lstStyle/>
          <a:p>
            <a:pPr>
              <a:lnSpc>
                <a:spcPts val="5400"/>
              </a:lnSpc>
            </a:pPr>
            <a:r>
              <a:rPr lang="en-US" sz="4400" dirty="0"/>
              <a:t>Has your </a:t>
            </a:r>
            <a:r>
              <a:rPr lang="en-US" sz="4400" dirty="0" err="1"/>
              <a:t>organisation</a:t>
            </a:r>
            <a:r>
              <a:rPr lang="en-US" sz="4400" dirty="0"/>
              <a:t> received sustainability questionnaires from stakeholders?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B03AB6-559E-9DF4-1D2E-2C37DDE180B6}"/>
              </a:ext>
            </a:extLst>
          </p:cNvPr>
          <p:cNvSpPr txBox="1">
            <a:spLocks/>
          </p:cNvSpPr>
          <p:nvPr/>
        </p:nvSpPr>
        <p:spPr>
          <a:xfrm>
            <a:off x="12799185" y="1824402"/>
            <a:ext cx="10725833" cy="1674132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400"/>
              </a:lnSpc>
            </a:pPr>
            <a:r>
              <a:rPr lang="en-US" sz="4400" b="1" dirty="0">
                <a:latin typeface="PKF Global Sans Pro" pitchFamily="50" charset="0"/>
              </a:rPr>
              <a:t>What are the top three sustainability issues for your </a:t>
            </a:r>
            <a:r>
              <a:rPr lang="en-US" sz="4400" b="1" dirty="0" err="1">
                <a:latin typeface="PKF Global Sans Pro" pitchFamily="50" charset="0"/>
              </a:rPr>
              <a:t>organisation</a:t>
            </a:r>
            <a:r>
              <a:rPr lang="en-US" sz="4400" b="1" dirty="0">
                <a:latin typeface="PKF Global Sans Pro" pitchFamily="50" charset="0"/>
              </a:rPr>
              <a:t>? 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45D60E84-2A53-6529-960E-868F2912BE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9457" y="12653963"/>
            <a:ext cx="7652543" cy="338137"/>
          </a:xfrm>
        </p:spPr>
        <p:txBody>
          <a:bodyPr/>
          <a:lstStyle/>
          <a:p>
            <a:r>
              <a:rPr lang="en-US" dirty="0"/>
              <a:t>PKF Global Client Sustainability survey </a:t>
            </a:r>
            <a:r>
              <a:rPr lang="en-GB" dirty="0"/>
              <a:t>· January 2026</a:t>
            </a:r>
          </a:p>
          <a:p>
            <a:endParaRPr lang="en-GB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D26A0EF8-C698-99BE-0D3A-99C4D1677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3182253" y="12637296"/>
            <a:ext cx="984250" cy="338137"/>
          </a:xfrm>
        </p:spPr>
        <p:txBody>
          <a:bodyPr/>
          <a:lstStyle/>
          <a:p>
            <a:fld id="{1607D40D-386B-4A5A-8268-9426B8BA40B6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1DBA577-6A56-3B49-681E-C5D8427DB2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840486"/>
              </p:ext>
            </p:extLst>
          </p:nvPr>
        </p:nvGraphicFramePr>
        <p:xfrm>
          <a:off x="12984678" y="4734082"/>
          <a:ext cx="10540340" cy="6862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6E8C3D-8749-3B99-9A14-CF29F7015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285358"/>
              </p:ext>
            </p:extLst>
          </p:nvPr>
        </p:nvGraphicFramePr>
        <p:xfrm>
          <a:off x="713232" y="4478686"/>
          <a:ext cx="11239281" cy="740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69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9A21-C2C4-6F00-B159-08E2FD51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487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KF Theme">
  <a:themeElements>
    <a:clrScheme name="PKF">
      <a:dk1>
        <a:srgbClr val="0F3880"/>
      </a:dk1>
      <a:lt1>
        <a:sysClr val="window" lastClr="FFFFFF"/>
      </a:lt1>
      <a:dk2>
        <a:srgbClr val="BF388C"/>
      </a:dk2>
      <a:lt2>
        <a:srgbClr val="E7E6E6"/>
      </a:lt2>
      <a:accent1>
        <a:srgbClr val="009B43"/>
      </a:accent1>
      <a:accent2>
        <a:srgbClr val="0EB4DA"/>
      </a:accent2>
      <a:accent3>
        <a:srgbClr val="0F3780"/>
      </a:accent3>
      <a:accent4>
        <a:srgbClr val="BF388C"/>
      </a:accent4>
      <a:accent5>
        <a:srgbClr val="B81200"/>
      </a:accent5>
      <a:accent6>
        <a:srgbClr val="F26E1E"/>
      </a:accent6>
      <a:hlink>
        <a:srgbClr val="0F3880"/>
      </a:hlink>
      <a:folHlink>
        <a:srgbClr val="0EB4DA"/>
      </a:folHlink>
    </a:clrScheme>
    <a:fontScheme name="PKF">
      <a:majorFont>
        <a:latin typeface="PKF Global Sans PKF Global"/>
        <a:ea typeface=""/>
        <a:cs typeface=""/>
      </a:majorFont>
      <a:minorFont>
        <a:latin typeface="PKF Globa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1424B51-2FD0-4426-BBF6-0496A9AD207C}">
  <we:reference id="f12c312d-282a-4734-8843-05915fdfef0b" version="4.3.3.0" store="EXCatalog" storeType="EXCatalog"/>
  <we:alternateReferences>
    <we:reference id="WA104178141" version="4.3.3.0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578f57-dd3b-4333-959e-143a64d4f42b">
      <Terms xmlns="http://schemas.microsoft.com/office/infopath/2007/PartnerControls"/>
    </lcf76f155ced4ddcb4097134ff3c332f>
    <TaxCatchAll xmlns="dba26361-9f07-45cc-893e-92ca0d4087e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A36D6E4AF2E47BCB1CF882916D251" ma:contentTypeVersion="19" ma:contentTypeDescription="Create a new document." ma:contentTypeScope="" ma:versionID="d7bbde112df2e3429da2d3de7e7f0ce3">
  <xsd:schema xmlns:xsd="http://www.w3.org/2001/XMLSchema" xmlns:xs="http://www.w3.org/2001/XMLSchema" xmlns:p="http://schemas.microsoft.com/office/2006/metadata/properties" xmlns:ns2="bd578f57-dd3b-4333-959e-143a64d4f42b" xmlns:ns3="dba26361-9f07-45cc-893e-92ca0d4087e8" targetNamespace="http://schemas.microsoft.com/office/2006/metadata/properties" ma:root="true" ma:fieldsID="b0fc44780c7dee6d70e7e4bdcbb26966" ns2:_="" ns3:_="">
    <xsd:import namespace="bd578f57-dd3b-4333-959e-143a64d4f42b"/>
    <xsd:import namespace="dba26361-9f07-45cc-893e-92ca0d4087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Details" minOccurs="0"/>
                <xsd:element ref="ns3:SharedWithUser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78f57-dd3b-4333-959e-143a64d4f4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103446-2719-4809-b4e3-0fead43c83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26361-9f07-45cc-893e-92ca0d4087e8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3" nillable="true" ma:displayName="Taxonomy Catch All Column" ma:hidden="true" ma:list="{b443b932-af7c-404d-bd66-2784b78966db}" ma:internalName="TaxCatchAll" ma:showField="CatchAllData" ma:web="dba26361-9f07-45cc-893e-92ca0d4087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2B0066-C9CB-410B-A30B-5F48009837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C29830-791F-4A57-9239-0D16EAF880E3}">
  <ds:schemaRefs>
    <ds:schemaRef ds:uri="http://schemas.microsoft.com/office/2006/metadata/properties"/>
    <ds:schemaRef ds:uri="http://schemas.microsoft.com/office/infopath/2007/PartnerControls"/>
    <ds:schemaRef ds:uri="bd578f57-dd3b-4333-959e-143a64d4f42b"/>
    <ds:schemaRef ds:uri="dba26361-9f07-45cc-893e-92ca0d4087e8"/>
  </ds:schemaRefs>
</ds:datastoreItem>
</file>

<file path=customXml/itemProps3.xml><?xml version="1.0" encoding="utf-8"?>
<ds:datastoreItem xmlns:ds="http://schemas.openxmlformats.org/officeDocument/2006/customXml" ds:itemID="{0B4620AA-763D-4CD2-BE57-9E27B104D5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578f57-dd3b-4333-959e-143a64d4f42b"/>
    <ds:schemaRef ds:uri="dba26361-9f07-45cc-893e-92ca0d4087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238</TotalTime>
  <Words>258</Words>
  <Application>Microsoft Office PowerPoint</Application>
  <PresentationFormat>Custom</PresentationFormat>
  <Paragraphs>32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PKF Global Sans</vt:lpstr>
      <vt:lpstr>Calibri</vt:lpstr>
      <vt:lpstr>Arial</vt:lpstr>
      <vt:lpstr>PKF Global Sans Pro</vt:lpstr>
      <vt:lpstr>PKF Theme</vt:lpstr>
      <vt:lpstr>PKF Global Client Sustainability survey</vt:lpstr>
      <vt:lpstr>What is the size of your organisation?</vt:lpstr>
      <vt:lpstr>PowerPoint Presentation</vt:lpstr>
      <vt:lpstr>If someone is responsible for managing sustainability in your organisation, what is their role? </vt:lpstr>
      <vt:lpstr>Has your organisation submitted sustainability information to a regulator in the past 12 months, or is it planning to do so?</vt:lpstr>
      <vt:lpstr>Does your organisation currently calculate, or plan to calculate in the next 12 months, its greenhouse gas (GHG) emissions?</vt:lpstr>
      <vt:lpstr>What are your top sustainability programme needs? </vt:lpstr>
      <vt:lpstr>Has your organisation received sustainability questionnaires from stakeholders?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Startup</dc:creator>
  <cp:lastModifiedBy>Krittima Ua-ananta</cp:lastModifiedBy>
  <cp:revision>2</cp:revision>
  <dcterms:created xsi:type="dcterms:W3CDTF">2023-03-14T10:36:14Z</dcterms:created>
  <dcterms:modified xsi:type="dcterms:W3CDTF">2026-04-17T06:25:20Z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0x0101004F7A36D6E4AF2E47BCB1CF882916D251</vt:lpwstr>
  </property>
  <property fmtid="{D5CDD505-2E9C-101B-9397-08002B2CF9AE}" pid="3" name="MediaServiceImageTags">
    <vt:lpwstr/>
  </property>
</Properties>
</file>